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3048" y="116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37E4F-9488-4B1F-9774-2EA1131A8D4D}" type="doc">
      <dgm:prSet loTypeId="urn:microsoft.com/office/officeart/2005/8/layout/process1" loCatId="process" qsTypeId="urn:microsoft.com/office/officeart/2005/8/quickstyle/simple3" qsCatId="simple" csTypeId="urn:microsoft.com/office/officeart/2005/8/colors/accent1_5" csCatId="accent1" phldr="1"/>
      <dgm:spPr/>
    </dgm:pt>
    <dgm:pt modelId="{EEA52582-E806-4902-8AFD-41988A1652F5}">
      <dgm:prSet phldrT="[Text]"/>
      <dgm:spPr/>
      <dgm:t>
        <a:bodyPr/>
        <a:lstStyle/>
        <a:p>
          <a:r>
            <a:rPr lang="de-DE" dirty="0" smtClean="0"/>
            <a:t>Sensor </a:t>
          </a:r>
          <a:r>
            <a:rPr lang="de-DE" dirty="0" err="1" smtClean="0"/>
            <a:t>choice</a:t>
          </a:r>
          <a:endParaRPr lang="de-DE" dirty="0"/>
        </a:p>
      </dgm:t>
    </dgm:pt>
    <dgm:pt modelId="{160B5A22-0E8D-444B-94F3-C53E86AE37D8}" type="parTrans" cxnId="{31AC067B-DDA0-401A-8FFD-994DC4BF5CE1}">
      <dgm:prSet/>
      <dgm:spPr/>
      <dgm:t>
        <a:bodyPr/>
        <a:lstStyle/>
        <a:p>
          <a:endParaRPr lang="de-DE"/>
        </a:p>
      </dgm:t>
    </dgm:pt>
    <dgm:pt modelId="{AC1F7D17-8E47-4115-8D6C-8CB24AC99A87}" type="sibTrans" cxnId="{31AC067B-DDA0-401A-8FFD-994DC4BF5CE1}">
      <dgm:prSet/>
      <dgm:spPr/>
      <dgm:t>
        <a:bodyPr/>
        <a:lstStyle/>
        <a:p>
          <a:endParaRPr lang="de-DE"/>
        </a:p>
      </dgm:t>
    </dgm:pt>
    <dgm:pt modelId="{F95937B7-8633-4746-BE67-FC18E1415C1A}">
      <dgm:prSet phldrT="[Text]"/>
      <dgm:spPr/>
      <dgm:t>
        <a:bodyPr/>
        <a:lstStyle/>
        <a:p>
          <a:r>
            <a:rPr lang="de-DE" dirty="0" smtClean="0"/>
            <a:t>Hardware design</a:t>
          </a:r>
          <a:endParaRPr lang="de-DE" dirty="0"/>
        </a:p>
      </dgm:t>
    </dgm:pt>
    <dgm:pt modelId="{A7ADDBC6-19BA-4E23-9043-22CDA64EABBB}" type="parTrans" cxnId="{D505C4FE-6FDD-428A-9912-92995A4E52E7}">
      <dgm:prSet/>
      <dgm:spPr/>
      <dgm:t>
        <a:bodyPr/>
        <a:lstStyle/>
        <a:p>
          <a:endParaRPr lang="de-DE"/>
        </a:p>
      </dgm:t>
    </dgm:pt>
    <dgm:pt modelId="{86803C90-B776-4253-9D87-288EB864323B}" type="sibTrans" cxnId="{D505C4FE-6FDD-428A-9912-92995A4E52E7}">
      <dgm:prSet/>
      <dgm:spPr/>
      <dgm:t>
        <a:bodyPr/>
        <a:lstStyle/>
        <a:p>
          <a:endParaRPr lang="de-DE"/>
        </a:p>
      </dgm:t>
    </dgm:pt>
    <dgm:pt modelId="{79F71852-A085-4E8C-9EB4-20139CC64DB7}">
      <dgm:prSet phldrT="[Text]"/>
      <dgm:spPr/>
      <dgm:t>
        <a:bodyPr/>
        <a:lstStyle/>
        <a:p>
          <a:r>
            <a:rPr lang="de-DE" dirty="0" err="1" smtClean="0"/>
            <a:t>Algorithms</a:t>
          </a:r>
          <a:endParaRPr lang="de-DE" dirty="0"/>
        </a:p>
      </dgm:t>
    </dgm:pt>
    <dgm:pt modelId="{F3453F40-3D69-4F9D-A686-2000D286B8CF}" type="parTrans" cxnId="{F66D2587-90EC-4B7B-8C4D-D340FDC291A3}">
      <dgm:prSet/>
      <dgm:spPr/>
      <dgm:t>
        <a:bodyPr/>
        <a:lstStyle/>
        <a:p>
          <a:endParaRPr lang="de-DE"/>
        </a:p>
      </dgm:t>
    </dgm:pt>
    <dgm:pt modelId="{24A94B8D-8693-44FF-9611-046B45666E00}" type="sibTrans" cxnId="{F66D2587-90EC-4B7B-8C4D-D340FDC291A3}">
      <dgm:prSet/>
      <dgm:spPr/>
      <dgm:t>
        <a:bodyPr/>
        <a:lstStyle/>
        <a:p>
          <a:endParaRPr lang="de-DE"/>
        </a:p>
      </dgm:t>
    </dgm:pt>
    <dgm:pt modelId="{7932ED86-D003-47A2-9B2C-4FA9517BBA20}">
      <dgm:prSet phldrT="[Text]"/>
      <dgm:spPr/>
      <dgm:t>
        <a:bodyPr/>
        <a:lstStyle/>
        <a:p>
          <a:r>
            <a:rPr lang="de-DE" dirty="0" err="1" smtClean="0"/>
            <a:t>Measured</a:t>
          </a:r>
          <a:r>
            <a:rPr lang="de-DE" dirty="0" smtClean="0"/>
            <a:t> </a:t>
          </a:r>
          <a:r>
            <a:rPr lang="de-DE" dirty="0" err="1" smtClean="0"/>
            <a:t>property</a:t>
          </a:r>
          <a:endParaRPr lang="de-DE" dirty="0"/>
        </a:p>
      </dgm:t>
    </dgm:pt>
    <dgm:pt modelId="{83095482-7A73-432B-83E2-E34735A9216C}" type="parTrans" cxnId="{568D9349-DAB8-42D8-86F0-F4F1A5C63A4A}">
      <dgm:prSet/>
      <dgm:spPr/>
      <dgm:t>
        <a:bodyPr/>
        <a:lstStyle/>
        <a:p>
          <a:endParaRPr lang="de-DE"/>
        </a:p>
      </dgm:t>
    </dgm:pt>
    <dgm:pt modelId="{E1CA93DC-1215-47D6-B54A-C2C47BBBF136}" type="sibTrans" cxnId="{568D9349-DAB8-42D8-86F0-F4F1A5C63A4A}">
      <dgm:prSet/>
      <dgm:spPr/>
      <dgm:t>
        <a:bodyPr/>
        <a:lstStyle/>
        <a:p>
          <a:endParaRPr lang="de-DE"/>
        </a:p>
      </dgm:t>
    </dgm:pt>
    <dgm:pt modelId="{BB07D2DB-90DD-4191-9255-2620A213774C}">
      <dgm:prSet phldrT="[Text]"/>
      <dgm:spPr/>
      <dgm:t>
        <a:bodyPr/>
        <a:lstStyle/>
        <a:p>
          <a:r>
            <a:rPr lang="de-DE" dirty="0" err="1" smtClean="0"/>
            <a:t>Suitable</a:t>
          </a:r>
          <a:r>
            <a:rPr lang="de-DE" dirty="0" smtClean="0"/>
            <a:t> </a:t>
          </a:r>
          <a:r>
            <a:rPr lang="de-DE" dirty="0" err="1" smtClean="0"/>
            <a:t>technologies</a:t>
          </a:r>
          <a:endParaRPr lang="de-DE" dirty="0"/>
        </a:p>
      </dgm:t>
    </dgm:pt>
    <dgm:pt modelId="{CE9D5221-6A6C-4CB4-BDCB-2B09337C0E6C}" type="parTrans" cxnId="{DD91B1BA-A5F3-4CBF-A369-F34C1E2E57C4}">
      <dgm:prSet/>
      <dgm:spPr/>
      <dgm:t>
        <a:bodyPr/>
        <a:lstStyle/>
        <a:p>
          <a:endParaRPr lang="de-DE"/>
        </a:p>
      </dgm:t>
    </dgm:pt>
    <dgm:pt modelId="{3C84F075-FE07-4D6D-ABB8-519C1920EB05}" type="sibTrans" cxnId="{DD91B1BA-A5F3-4CBF-A369-F34C1E2E57C4}">
      <dgm:prSet/>
      <dgm:spPr/>
      <dgm:t>
        <a:bodyPr/>
        <a:lstStyle/>
        <a:p>
          <a:endParaRPr lang="de-DE"/>
        </a:p>
      </dgm:t>
    </dgm:pt>
    <dgm:pt modelId="{7C039290-12A3-41ED-A266-F28E4076BAB9}">
      <dgm:prSet phldrT="[Text]"/>
      <dgm:spPr/>
      <dgm:t>
        <a:bodyPr/>
        <a:lstStyle/>
        <a:p>
          <a:r>
            <a:rPr lang="de-DE" dirty="0" err="1" smtClean="0"/>
            <a:t>Benefits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capacitive</a:t>
          </a:r>
          <a:r>
            <a:rPr lang="de-DE" dirty="0" smtClean="0"/>
            <a:t> </a:t>
          </a:r>
          <a:r>
            <a:rPr lang="de-DE" dirty="0" err="1" smtClean="0"/>
            <a:t>technology</a:t>
          </a:r>
          <a:endParaRPr lang="de-DE" dirty="0"/>
        </a:p>
      </dgm:t>
    </dgm:pt>
    <dgm:pt modelId="{19111086-A5CA-4091-BEEC-0B4BBAA29D80}" type="parTrans" cxnId="{0C3813C7-F09B-4633-9A8D-FE2A81D8DC2D}">
      <dgm:prSet/>
      <dgm:spPr/>
      <dgm:t>
        <a:bodyPr/>
        <a:lstStyle/>
        <a:p>
          <a:endParaRPr lang="de-DE"/>
        </a:p>
      </dgm:t>
    </dgm:pt>
    <dgm:pt modelId="{E28C90E9-3794-4DB1-9DA3-63F1C4D6DA0D}" type="sibTrans" cxnId="{0C3813C7-F09B-4633-9A8D-FE2A81D8DC2D}">
      <dgm:prSet/>
      <dgm:spPr/>
      <dgm:t>
        <a:bodyPr/>
        <a:lstStyle/>
        <a:p>
          <a:endParaRPr lang="de-DE"/>
        </a:p>
      </dgm:t>
    </dgm:pt>
    <dgm:pt modelId="{7545EFF8-DC82-4741-958A-C8C0112D8CDF}">
      <dgm:prSet/>
      <dgm:spPr/>
      <dgm:t>
        <a:bodyPr/>
        <a:lstStyle/>
        <a:p>
          <a:r>
            <a:rPr lang="de-DE" dirty="0" err="1" smtClean="0"/>
            <a:t>Number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sensors</a:t>
          </a:r>
          <a:endParaRPr lang="de-DE" dirty="0"/>
        </a:p>
      </dgm:t>
    </dgm:pt>
    <dgm:pt modelId="{2E3BB7E9-233C-42F5-9492-F2363454DD99}" type="parTrans" cxnId="{32A9E18F-12B6-467F-B499-ED6C79C0D2D1}">
      <dgm:prSet/>
      <dgm:spPr/>
      <dgm:t>
        <a:bodyPr/>
        <a:lstStyle/>
        <a:p>
          <a:endParaRPr lang="de-DE"/>
        </a:p>
      </dgm:t>
    </dgm:pt>
    <dgm:pt modelId="{64FD7162-95FA-4436-85C8-0CE15C78C9F7}" type="sibTrans" cxnId="{32A9E18F-12B6-467F-B499-ED6C79C0D2D1}">
      <dgm:prSet/>
      <dgm:spPr/>
      <dgm:t>
        <a:bodyPr/>
        <a:lstStyle/>
        <a:p>
          <a:endParaRPr lang="de-DE"/>
        </a:p>
      </dgm:t>
    </dgm:pt>
    <dgm:pt modelId="{B66888C3-1B31-454D-8414-EB29E4341E84}">
      <dgm:prSet/>
      <dgm:spPr/>
      <dgm:t>
        <a:bodyPr/>
        <a:lstStyle/>
        <a:p>
          <a:r>
            <a:rPr lang="de-DE" dirty="0" smtClean="0"/>
            <a:t>Sensor </a:t>
          </a:r>
          <a:r>
            <a:rPr lang="de-DE" dirty="0" err="1" smtClean="0"/>
            <a:t>geometry</a:t>
          </a:r>
          <a:endParaRPr lang="de-DE" dirty="0"/>
        </a:p>
      </dgm:t>
    </dgm:pt>
    <dgm:pt modelId="{EF9470FA-7DFA-440F-BB5C-D9DF0E1C9468}" type="parTrans" cxnId="{1C1426E2-DB6D-437B-B81E-0331891F1C0C}">
      <dgm:prSet/>
      <dgm:spPr/>
      <dgm:t>
        <a:bodyPr/>
        <a:lstStyle/>
        <a:p>
          <a:endParaRPr lang="de-DE"/>
        </a:p>
      </dgm:t>
    </dgm:pt>
    <dgm:pt modelId="{536CEED8-52C3-46DC-9FEA-99499AC4C5C9}" type="sibTrans" cxnId="{1C1426E2-DB6D-437B-B81E-0331891F1C0C}">
      <dgm:prSet/>
      <dgm:spPr/>
      <dgm:t>
        <a:bodyPr/>
        <a:lstStyle/>
        <a:p>
          <a:endParaRPr lang="de-DE"/>
        </a:p>
      </dgm:t>
    </dgm:pt>
    <dgm:pt modelId="{24D9E891-9B7D-416D-9CF2-723135087887}">
      <dgm:prSet/>
      <dgm:spPr/>
      <dgm:t>
        <a:bodyPr/>
        <a:lstStyle/>
        <a:p>
          <a:r>
            <a:rPr lang="de-DE" dirty="0" err="1" smtClean="0"/>
            <a:t>Electrode</a:t>
          </a:r>
          <a:r>
            <a:rPr lang="de-DE" dirty="0" smtClean="0"/>
            <a:t> material</a:t>
          </a:r>
          <a:endParaRPr lang="de-DE" dirty="0"/>
        </a:p>
      </dgm:t>
    </dgm:pt>
    <dgm:pt modelId="{9F8B5FE6-1683-44AC-9594-4843E395AF2A}" type="parTrans" cxnId="{D3FEECA8-93FF-4965-B435-552F552BEC92}">
      <dgm:prSet/>
      <dgm:spPr/>
      <dgm:t>
        <a:bodyPr/>
        <a:lstStyle/>
        <a:p>
          <a:endParaRPr lang="de-DE"/>
        </a:p>
      </dgm:t>
    </dgm:pt>
    <dgm:pt modelId="{E69C705A-B219-4523-B10B-18D4AAED87F8}" type="sibTrans" cxnId="{D3FEECA8-93FF-4965-B435-552F552BEC92}">
      <dgm:prSet/>
      <dgm:spPr/>
      <dgm:t>
        <a:bodyPr/>
        <a:lstStyle/>
        <a:p>
          <a:endParaRPr lang="de-DE"/>
        </a:p>
      </dgm:t>
    </dgm:pt>
    <dgm:pt modelId="{9DB568FA-7654-43E1-BCB2-C1D48CB62363}">
      <dgm:prSet/>
      <dgm:spPr/>
      <dgm:t>
        <a:bodyPr/>
        <a:lstStyle/>
        <a:p>
          <a:r>
            <a:rPr lang="de-DE" dirty="0" err="1" smtClean="0"/>
            <a:t>Pre-processing</a:t>
          </a:r>
          <a:r>
            <a:rPr lang="de-DE" dirty="0" smtClean="0"/>
            <a:t> </a:t>
          </a:r>
          <a:r>
            <a:rPr lang="de-DE" dirty="0" err="1" smtClean="0"/>
            <a:t>methods</a:t>
          </a:r>
          <a:endParaRPr lang="de-DE" dirty="0"/>
        </a:p>
      </dgm:t>
    </dgm:pt>
    <dgm:pt modelId="{C91DDAE3-145A-4D93-B41C-A92A05BCCAC3}" type="parTrans" cxnId="{69AEC89F-BCAF-42F2-859F-F6791EE3C99E}">
      <dgm:prSet/>
      <dgm:spPr/>
      <dgm:t>
        <a:bodyPr/>
        <a:lstStyle/>
        <a:p>
          <a:endParaRPr lang="de-DE"/>
        </a:p>
      </dgm:t>
    </dgm:pt>
    <dgm:pt modelId="{CED32724-DA8A-433C-9DC7-CA7E54A0C8A0}" type="sibTrans" cxnId="{69AEC89F-BCAF-42F2-859F-F6791EE3C99E}">
      <dgm:prSet/>
      <dgm:spPr/>
      <dgm:t>
        <a:bodyPr/>
        <a:lstStyle/>
        <a:p>
          <a:endParaRPr lang="de-DE"/>
        </a:p>
      </dgm:t>
    </dgm:pt>
    <dgm:pt modelId="{57F2787D-DD9E-4958-88C3-BD90424E84CE}">
      <dgm:prSet/>
      <dgm:spPr/>
      <dgm:t>
        <a:bodyPr/>
        <a:lstStyle/>
        <a:p>
          <a:r>
            <a:rPr lang="de-DE" dirty="0" smtClean="0"/>
            <a:t>High-level </a:t>
          </a:r>
          <a:r>
            <a:rPr lang="de-DE" dirty="0" err="1" smtClean="0"/>
            <a:t>methods</a:t>
          </a:r>
          <a:endParaRPr lang="de-DE" dirty="0"/>
        </a:p>
      </dgm:t>
    </dgm:pt>
    <dgm:pt modelId="{6F4BA5B3-BD48-46FD-ABE6-56F496D9F9AA}" type="parTrans" cxnId="{B8FE6940-DA3D-4C52-8695-72F5A0DC5C36}">
      <dgm:prSet/>
      <dgm:spPr/>
      <dgm:t>
        <a:bodyPr/>
        <a:lstStyle/>
        <a:p>
          <a:endParaRPr lang="de-DE"/>
        </a:p>
      </dgm:t>
    </dgm:pt>
    <dgm:pt modelId="{E7CA5C75-E952-4BEE-90A2-250CC320581C}" type="sibTrans" cxnId="{B8FE6940-DA3D-4C52-8695-72F5A0DC5C36}">
      <dgm:prSet/>
      <dgm:spPr/>
      <dgm:t>
        <a:bodyPr/>
        <a:lstStyle/>
        <a:p>
          <a:endParaRPr lang="de-DE"/>
        </a:p>
      </dgm:t>
    </dgm:pt>
    <dgm:pt modelId="{59BAECC4-93BC-4D76-9EC5-8A716BE07708}" type="pres">
      <dgm:prSet presAssocID="{5EB37E4F-9488-4B1F-9774-2EA1131A8D4D}" presName="Name0" presStyleCnt="0">
        <dgm:presLayoutVars>
          <dgm:dir/>
          <dgm:resizeHandles val="exact"/>
        </dgm:presLayoutVars>
      </dgm:prSet>
      <dgm:spPr/>
    </dgm:pt>
    <dgm:pt modelId="{208C2190-E9D4-4AA8-9FE2-2BCDE6C20CC7}" type="pres">
      <dgm:prSet presAssocID="{EEA52582-E806-4902-8AFD-41988A1652F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A234D11-5EAD-49B2-91EF-DB8ABDF0E6DB}" type="pres">
      <dgm:prSet presAssocID="{AC1F7D17-8E47-4115-8D6C-8CB24AC99A87}" presName="sibTrans" presStyleLbl="sibTrans2D1" presStyleIdx="0" presStyleCnt="2"/>
      <dgm:spPr/>
      <dgm:t>
        <a:bodyPr/>
        <a:lstStyle/>
        <a:p>
          <a:endParaRPr lang="de-DE"/>
        </a:p>
      </dgm:t>
    </dgm:pt>
    <dgm:pt modelId="{839A436A-DEAC-43C3-A0DC-DE42D3A00E85}" type="pres">
      <dgm:prSet presAssocID="{AC1F7D17-8E47-4115-8D6C-8CB24AC99A87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ADD3A151-B23C-403B-8EEA-C4EA862CDBD1}" type="pres">
      <dgm:prSet presAssocID="{F95937B7-8633-4746-BE67-FC18E1415C1A}" presName="node" presStyleLbl="node1" presStyleIdx="1" presStyleCnt="3" custLinFactNeighborX="-1076" custLinFactNeighborY="149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0B4207E-F4FF-4D50-944E-ADA5F82E5B69}" type="pres">
      <dgm:prSet presAssocID="{86803C90-B776-4253-9D87-288EB864323B}" presName="sibTrans" presStyleLbl="sibTrans2D1" presStyleIdx="1" presStyleCnt="2"/>
      <dgm:spPr/>
      <dgm:t>
        <a:bodyPr/>
        <a:lstStyle/>
        <a:p>
          <a:endParaRPr lang="de-DE"/>
        </a:p>
      </dgm:t>
    </dgm:pt>
    <dgm:pt modelId="{F1A71890-E50E-4E7D-9FAA-2A1A840D13F0}" type="pres">
      <dgm:prSet presAssocID="{86803C90-B776-4253-9D87-288EB864323B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E4821ED6-44D0-4AE2-A42E-81AFE04B3D10}" type="pres">
      <dgm:prSet presAssocID="{79F71852-A085-4E8C-9EB4-20139CC64DB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68D9349-DAB8-42D8-86F0-F4F1A5C63A4A}" srcId="{EEA52582-E806-4902-8AFD-41988A1652F5}" destId="{7932ED86-D003-47A2-9B2C-4FA9517BBA20}" srcOrd="0" destOrd="0" parTransId="{83095482-7A73-432B-83E2-E34735A9216C}" sibTransId="{E1CA93DC-1215-47D6-B54A-C2C47BBBF136}"/>
    <dgm:cxn modelId="{32A9E18F-12B6-467F-B499-ED6C79C0D2D1}" srcId="{F95937B7-8633-4746-BE67-FC18E1415C1A}" destId="{7545EFF8-DC82-4741-958A-C8C0112D8CDF}" srcOrd="0" destOrd="0" parTransId="{2E3BB7E9-233C-42F5-9492-F2363454DD99}" sibTransId="{64FD7162-95FA-4436-85C8-0CE15C78C9F7}"/>
    <dgm:cxn modelId="{D3FEECA8-93FF-4965-B435-552F552BEC92}" srcId="{F95937B7-8633-4746-BE67-FC18E1415C1A}" destId="{24D9E891-9B7D-416D-9CF2-723135087887}" srcOrd="2" destOrd="0" parTransId="{9F8B5FE6-1683-44AC-9594-4843E395AF2A}" sibTransId="{E69C705A-B219-4523-B10B-18D4AAED87F8}"/>
    <dgm:cxn modelId="{0C3813C7-F09B-4633-9A8D-FE2A81D8DC2D}" srcId="{EEA52582-E806-4902-8AFD-41988A1652F5}" destId="{7C039290-12A3-41ED-A266-F28E4076BAB9}" srcOrd="2" destOrd="0" parTransId="{19111086-A5CA-4091-BEEC-0B4BBAA29D80}" sibTransId="{E28C90E9-3794-4DB1-9DA3-63F1C4D6DA0D}"/>
    <dgm:cxn modelId="{342FC6D9-E538-4375-9DE0-B0E526C61468}" type="presOf" srcId="{F95937B7-8633-4746-BE67-FC18E1415C1A}" destId="{ADD3A151-B23C-403B-8EEA-C4EA862CDBD1}" srcOrd="0" destOrd="0" presId="urn:microsoft.com/office/officeart/2005/8/layout/process1"/>
    <dgm:cxn modelId="{31AC067B-DDA0-401A-8FFD-994DC4BF5CE1}" srcId="{5EB37E4F-9488-4B1F-9774-2EA1131A8D4D}" destId="{EEA52582-E806-4902-8AFD-41988A1652F5}" srcOrd="0" destOrd="0" parTransId="{160B5A22-0E8D-444B-94F3-C53E86AE37D8}" sibTransId="{AC1F7D17-8E47-4115-8D6C-8CB24AC99A87}"/>
    <dgm:cxn modelId="{F66D2587-90EC-4B7B-8C4D-D340FDC291A3}" srcId="{5EB37E4F-9488-4B1F-9774-2EA1131A8D4D}" destId="{79F71852-A085-4E8C-9EB4-20139CC64DB7}" srcOrd="2" destOrd="0" parTransId="{F3453F40-3D69-4F9D-A686-2000D286B8CF}" sibTransId="{24A94B8D-8693-44FF-9611-046B45666E00}"/>
    <dgm:cxn modelId="{02A38187-49A6-4E63-B966-065BBA5C88D3}" type="presOf" srcId="{5EB37E4F-9488-4B1F-9774-2EA1131A8D4D}" destId="{59BAECC4-93BC-4D76-9EC5-8A716BE07708}" srcOrd="0" destOrd="0" presId="urn:microsoft.com/office/officeart/2005/8/layout/process1"/>
    <dgm:cxn modelId="{1C1426E2-DB6D-437B-B81E-0331891F1C0C}" srcId="{F95937B7-8633-4746-BE67-FC18E1415C1A}" destId="{B66888C3-1B31-454D-8414-EB29E4341E84}" srcOrd="1" destOrd="0" parTransId="{EF9470FA-7DFA-440F-BB5C-D9DF0E1C9468}" sibTransId="{536CEED8-52C3-46DC-9FEA-99499AC4C5C9}"/>
    <dgm:cxn modelId="{DD91B1BA-A5F3-4CBF-A369-F34C1E2E57C4}" srcId="{EEA52582-E806-4902-8AFD-41988A1652F5}" destId="{BB07D2DB-90DD-4191-9255-2620A213774C}" srcOrd="1" destOrd="0" parTransId="{CE9D5221-6A6C-4CB4-BDCB-2B09337C0E6C}" sibTransId="{3C84F075-FE07-4D6D-ABB8-519C1920EB05}"/>
    <dgm:cxn modelId="{6801BB9E-9893-44C9-B51E-0CBBAB1C71D6}" type="presOf" srcId="{7932ED86-D003-47A2-9B2C-4FA9517BBA20}" destId="{208C2190-E9D4-4AA8-9FE2-2BCDE6C20CC7}" srcOrd="0" destOrd="1" presId="urn:microsoft.com/office/officeart/2005/8/layout/process1"/>
    <dgm:cxn modelId="{5A41D8BC-0C30-4DE8-8E45-B3C7BB2F613B}" type="presOf" srcId="{79F71852-A085-4E8C-9EB4-20139CC64DB7}" destId="{E4821ED6-44D0-4AE2-A42E-81AFE04B3D10}" srcOrd="0" destOrd="0" presId="urn:microsoft.com/office/officeart/2005/8/layout/process1"/>
    <dgm:cxn modelId="{2FC07AD9-7E3B-4FAE-A99C-DCE4E13E402C}" type="presOf" srcId="{BB07D2DB-90DD-4191-9255-2620A213774C}" destId="{208C2190-E9D4-4AA8-9FE2-2BCDE6C20CC7}" srcOrd="0" destOrd="2" presId="urn:microsoft.com/office/officeart/2005/8/layout/process1"/>
    <dgm:cxn modelId="{376B09CC-4C27-43E4-9BF9-E029AAFD3B16}" type="presOf" srcId="{86803C90-B776-4253-9D87-288EB864323B}" destId="{B0B4207E-F4FF-4D50-944E-ADA5F82E5B69}" srcOrd="0" destOrd="0" presId="urn:microsoft.com/office/officeart/2005/8/layout/process1"/>
    <dgm:cxn modelId="{6232A566-48B3-456D-9F9D-38DC0D15DF47}" type="presOf" srcId="{57F2787D-DD9E-4958-88C3-BD90424E84CE}" destId="{E4821ED6-44D0-4AE2-A42E-81AFE04B3D10}" srcOrd="0" destOrd="2" presId="urn:microsoft.com/office/officeart/2005/8/layout/process1"/>
    <dgm:cxn modelId="{CA070D12-264B-492A-8307-1B24BB8DADEB}" type="presOf" srcId="{86803C90-B776-4253-9D87-288EB864323B}" destId="{F1A71890-E50E-4E7D-9FAA-2A1A840D13F0}" srcOrd="1" destOrd="0" presId="urn:microsoft.com/office/officeart/2005/8/layout/process1"/>
    <dgm:cxn modelId="{D505C4FE-6FDD-428A-9912-92995A4E52E7}" srcId="{5EB37E4F-9488-4B1F-9774-2EA1131A8D4D}" destId="{F95937B7-8633-4746-BE67-FC18E1415C1A}" srcOrd="1" destOrd="0" parTransId="{A7ADDBC6-19BA-4E23-9043-22CDA64EABBB}" sibTransId="{86803C90-B776-4253-9D87-288EB864323B}"/>
    <dgm:cxn modelId="{D6C4FB36-6D66-4861-9817-4A30DEC577CB}" type="presOf" srcId="{EEA52582-E806-4902-8AFD-41988A1652F5}" destId="{208C2190-E9D4-4AA8-9FE2-2BCDE6C20CC7}" srcOrd="0" destOrd="0" presId="urn:microsoft.com/office/officeart/2005/8/layout/process1"/>
    <dgm:cxn modelId="{B6171D5E-71E0-40E5-800F-E5A3D09EFCF5}" type="presOf" srcId="{B66888C3-1B31-454D-8414-EB29E4341E84}" destId="{ADD3A151-B23C-403B-8EEA-C4EA862CDBD1}" srcOrd="0" destOrd="2" presId="urn:microsoft.com/office/officeart/2005/8/layout/process1"/>
    <dgm:cxn modelId="{927713AB-8539-468C-8564-7F7F280ADFD7}" type="presOf" srcId="{7C039290-12A3-41ED-A266-F28E4076BAB9}" destId="{208C2190-E9D4-4AA8-9FE2-2BCDE6C20CC7}" srcOrd="0" destOrd="3" presId="urn:microsoft.com/office/officeart/2005/8/layout/process1"/>
    <dgm:cxn modelId="{B8FE6940-DA3D-4C52-8695-72F5A0DC5C36}" srcId="{79F71852-A085-4E8C-9EB4-20139CC64DB7}" destId="{57F2787D-DD9E-4958-88C3-BD90424E84CE}" srcOrd="1" destOrd="0" parTransId="{6F4BA5B3-BD48-46FD-ABE6-56F496D9F9AA}" sibTransId="{E7CA5C75-E952-4BEE-90A2-250CC320581C}"/>
    <dgm:cxn modelId="{69AEC89F-BCAF-42F2-859F-F6791EE3C99E}" srcId="{79F71852-A085-4E8C-9EB4-20139CC64DB7}" destId="{9DB568FA-7654-43E1-BCB2-C1D48CB62363}" srcOrd="0" destOrd="0" parTransId="{C91DDAE3-145A-4D93-B41C-A92A05BCCAC3}" sibTransId="{CED32724-DA8A-433C-9DC7-CA7E54A0C8A0}"/>
    <dgm:cxn modelId="{E868B37F-6E2E-4472-8064-6D81FD6E3110}" type="presOf" srcId="{7545EFF8-DC82-4741-958A-C8C0112D8CDF}" destId="{ADD3A151-B23C-403B-8EEA-C4EA862CDBD1}" srcOrd="0" destOrd="1" presId="urn:microsoft.com/office/officeart/2005/8/layout/process1"/>
    <dgm:cxn modelId="{0433AF57-9CBF-4EC1-8EAD-1CFE6A018AD8}" type="presOf" srcId="{AC1F7D17-8E47-4115-8D6C-8CB24AC99A87}" destId="{839A436A-DEAC-43C3-A0DC-DE42D3A00E85}" srcOrd="1" destOrd="0" presId="urn:microsoft.com/office/officeart/2005/8/layout/process1"/>
    <dgm:cxn modelId="{87C15895-E52E-4280-AF55-366190BCAAAD}" type="presOf" srcId="{9DB568FA-7654-43E1-BCB2-C1D48CB62363}" destId="{E4821ED6-44D0-4AE2-A42E-81AFE04B3D10}" srcOrd="0" destOrd="1" presId="urn:microsoft.com/office/officeart/2005/8/layout/process1"/>
    <dgm:cxn modelId="{FB67A008-FBAD-46F3-9B99-9FE8099C5D24}" type="presOf" srcId="{AC1F7D17-8E47-4115-8D6C-8CB24AC99A87}" destId="{9A234D11-5EAD-49B2-91EF-DB8ABDF0E6DB}" srcOrd="0" destOrd="0" presId="urn:microsoft.com/office/officeart/2005/8/layout/process1"/>
    <dgm:cxn modelId="{E83324AB-C92A-478E-950C-A5FC09F41840}" type="presOf" srcId="{24D9E891-9B7D-416D-9CF2-723135087887}" destId="{ADD3A151-B23C-403B-8EEA-C4EA862CDBD1}" srcOrd="0" destOrd="3" presId="urn:microsoft.com/office/officeart/2005/8/layout/process1"/>
    <dgm:cxn modelId="{DAB8BD60-3E5B-40AB-BF8C-6370812AAE45}" type="presParOf" srcId="{59BAECC4-93BC-4D76-9EC5-8A716BE07708}" destId="{208C2190-E9D4-4AA8-9FE2-2BCDE6C20CC7}" srcOrd="0" destOrd="0" presId="urn:microsoft.com/office/officeart/2005/8/layout/process1"/>
    <dgm:cxn modelId="{F7B2681E-C928-4952-AD9E-49D215CEFBA7}" type="presParOf" srcId="{59BAECC4-93BC-4D76-9EC5-8A716BE07708}" destId="{9A234D11-5EAD-49B2-91EF-DB8ABDF0E6DB}" srcOrd="1" destOrd="0" presId="urn:microsoft.com/office/officeart/2005/8/layout/process1"/>
    <dgm:cxn modelId="{43F99B4A-136E-4DA1-BC47-1F9E68C16CDF}" type="presParOf" srcId="{9A234D11-5EAD-49B2-91EF-DB8ABDF0E6DB}" destId="{839A436A-DEAC-43C3-A0DC-DE42D3A00E85}" srcOrd="0" destOrd="0" presId="urn:microsoft.com/office/officeart/2005/8/layout/process1"/>
    <dgm:cxn modelId="{9CCE347A-53B9-405B-ACE8-8623C5148E5B}" type="presParOf" srcId="{59BAECC4-93BC-4D76-9EC5-8A716BE07708}" destId="{ADD3A151-B23C-403B-8EEA-C4EA862CDBD1}" srcOrd="2" destOrd="0" presId="urn:microsoft.com/office/officeart/2005/8/layout/process1"/>
    <dgm:cxn modelId="{BD6D175D-AFAC-46CA-879B-36D71E9BE62E}" type="presParOf" srcId="{59BAECC4-93BC-4D76-9EC5-8A716BE07708}" destId="{B0B4207E-F4FF-4D50-944E-ADA5F82E5B69}" srcOrd="3" destOrd="0" presId="urn:microsoft.com/office/officeart/2005/8/layout/process1"/>
    <dgm:cxn modelId="{C1BE08ED-ACC1-4A02-B794-180A131A3BFD}" type="presParOf" srcId="{B0B4207E-F4FF-4D50-944E-ADA5F82E5B69}" destId="{F1A71890-E50E-4E7D-9FAA-2A1A840D13F0}" srcOrd="0" destOrd="0" presId="urn:microsoft.com/office/officeart/2005/8/layout/process1"/>
    <dgm:cxn modelId="{FFCF134C-06B1-4782-87F7-73B438D5456F}" type="presParOf" srcId="{59BAECC4-93BC-4D76-9EC5-8A716BE07708}" destId="{E4821ED6-44D0-4AE2-A42E-81AFE04B3D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08.05.2014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7" Type="http://schemas.openxmlformats.org/officeDocument/2006/relationships/image" Target="../media/image134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36712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5549" y="2751433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69362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3278331" cy="44908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735311"/>
            <a:ext cx="4871229" cy="32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196752"/>
            <a:ext cx="2324301" cy="238526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896946" y="3602708"/>
            <a:ext cx="2326947" cy="2053366"/>
            <a:chOff x="3347864" y="1196752"/>
            <a:chExt cx="2326947" cy="205336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888" y="1196752"/>
              <a:ext cx="2110923" cy="43204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1844824"/>
              <a:ext cx="2110923" cy="1405294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328" y="1488976"/>
            <a:ext cx="2952328" cy="3600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615" y="1196752"/>
            <a:ext cx="2952328" cy="41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832" y="1269200"/>
            <a:ext cx="2754783" cy="39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2586410" cy="3960440"/>
          </a:xfrm>
          <a:prstGeom prst="rect">
            <a:avLst/>
          </a:prstGeom>
        </p:spPr>
      </p:pic>
      <p:pic>
        <p:nvPicPr>
          <p:cNvPr id="1026" name="Picture 2" descr="http://www.novint.com/images/stories/Novint_rendering_full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4408088" cy="28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3585754" cy="30500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764704"/>
            <a:ext cx="35157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960" y="548680"/>
            <a:ext cx="4320480" cy="31683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49080"/>
            <a:ext cx="3849155" cy="15121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06924" y="1915239"/>
            <a:ext cx="3998522" cy="25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3894560" cy="22322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573016"/>
            <a:ext cx="3894560" cy="28153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6" y="1772816"/>
            <a:ext cx="3096344" cy="1800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4509120"/>
            <a:ext cx="3851920" cy="12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476672"/>
            <a:ext cx="7740533" cy="13346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240" y="1959423"/>
            <a:ext cx="2664296" cy="15377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497181"/>
            <a:ext cx="2767023" cy="1537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1" y="3594963"/>
            <a:ext cx="2576637" cy="14399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08" y="2024835"/>
            <a:ext cx="2573611" cy="14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13990"/>
            <a:ext cx="6696744" cy="30476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84984"/>
            <a:ext cx="4128459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31625" r="26375" b="25063"/>
          <a:stretch/>
        </p:blipFill>
        <p:spPr>
          <a:xfrm>
            <a:off x="5580112" y="3176972"/>
            <a:ext cx="312762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22884"/>
            <a:ext cx="3959699" cy="195419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" y="3616545"/>
            <a:ext cx="3656209" cy="2360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849" y="548680"/>
            <a:ext cx="3600000" cy="2754724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627758" y="548680"/>
            <a:ext cx="3656209" cy="2664296"/>
            <a:chOff x="1111855" y="1650817"/>
            <a:chExt cx="6920290" cy="4325181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111855" y="1650817"/>
              <a:ext cx="6920290" cy="4325181"/>
              <a:chOff x="1111855" y="1650817"/>
              <a:chExt cx="6920290" cy="4325181"/>
            </a:xfrm>
          </p:grpSpPr>
          <p:pic>
            <p:nvPicPr>
              <p:cNvPr id="9" name="Grafik 8" descr="Audi A8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855" y="1650817"/>
                <a:ext cx="6920290" cy="4325181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7636781" y="5781855"/>
                <a:ext cx="344128" cy="15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18000" rIns="18000" bIns="18000" rtlCol="0">
                <a:spAutoFit/>
              </a:bodyPr>
              <a:lstStyle/>
              <a:p>
                <a:pPr algn="ctr"/>
                <a:r>
                  <a:rPr lang="de-DE" sz="800" b="1" dirty="0" smtClean="0"/>
                  <a:t>[Img3]</a:t>
                </a:r>
                <a:endParaRPr lang="de-DE" sz="800" b="1" dirty="0"/>
              </a:p>
            </p:txBody>
          </p:sp>
        </p:grpSp>
        <p:pic>
          <p:nvPicPr>
            <p:cNvPr id="11" name="Grafik 10" descr="layout.png"/>
            <p:cNvPicPr>
              <a:picLocks/>
            </p:cNvPicPr>
            <p:nvPr/>
          </p:nvPicPr>
          <p:blipFill>
            <a:blip r:embed="rId6" cstate="print">
              <a:clrChange>
                <a:clrFrom>
                  <a:srgbClr val="F3F3F4"/>
                </a:clrFrom>
                <a:clrTo>
                  <a:srgbClr val="F3F3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900" y="2086249"/>
              <a:ext cx="4320000" cy="2304256"/>
            </a:xfrm>
            <a:prstGeom prst="rect">
              <a:avLst/>
            </a:prstGeom>
            <a:scene3d>
              <a:camera prst="perspectiveContrastingRightFacing" fov="1800000">
                <a:rot lat="180000" lon="18963666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146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953138" y="3945056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76814" y="1171803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985" y="4005064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/>
          <p:nvPr/>
        </p:nvSpPr>
        <p:spPr>
          <a:xfrm>
            <a:off x="4788024" y="3501008"/>
            <a:ext cx="683405" cy="322924"/>
          </a:xfrm>
          <a:custGeom>
            <a:avLst/>
            <a:gdLst>
              <a:gd name="connsiteX0" fmla="*/ 0 w 3024336"/>
              <a:gd name="connsiteY0" fmla="*/ 0 h 360040"/>
              <a:gd name="connsiteX1" fmla="*/ 3024336 w 3024336"/>
              <a:gd name="connsiteY1" fmla="*/ 0 h 360040"/>
              <a:gd name="connsiteX2" fmla="*/ 3024336 w 3024336"/>
              <a:gd name="connsiteY2" fmla="*/ 360040 h 360040"/>
              <a:gd name="connsiteX3" fmla="*/ 0 w 3024336"/>
              <a:gd name="connsiteY3" fmla="*/ 360040 h 360040"/>
              <a:gd name="connsiteX4" fmla="*/ 0 w 3024336"/>
              <a:gd name="connsiteY4" fmla="*/ 0 h 360040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03850"/>
              <a:gd name="connsiteY0" fmla="*/ 437566 h 797606"/>
              <a:gd name="connsiteX1" fmla="*/ 3203850 w 3203850"/>
              <a:gd name="connsiteY1" fmla="*/ 0 h 797606"/>
              <a:gd name="connsiteX2" fmla="*/ 3024336 w 3203850"/>
              <a:gd name="connsiteY2" fmla="*/ 797606 h 797606"/>
              <a:gd name="connsiteX3" fmla="*/ 0 w 3203850"/>
              <a:gd name="connsiteY3" fmla="*/ 797606 h 797606"/>
              <a:gd name="connsiteX4" fmla="*/ 0 w 320385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797606"/>
              <a:gd name="connsiteX1" fmla="*/ 3203850 w 3215070"/>
              <a:gd name="connsiteY1" fmla="*/ 0 h 797606"/>
              <a:gd name="connsiteX2" fmla="*/ 3215070 w 3215070"/>
              <a:gd name="connsiteY2" fmla="*/ 191746 h 797606"/>
              <a:gd name="connsiteX3" fmla="*/ 0 w 3215070"/>
              <a:gd name="connsiteY3" fmla="*/ 797606 h 797606"/>
              <a:gd name="connsiteX4" fmla="*/ 0 w 3215070"/>
              <a:gd name="connsiteY4" fmla="*/ 437566 h 797606"/>
              <a:gd name="connsiteX0" fmla="*/ 0 w 3215070"/>
              <a:gd name="connsiteY0" fmla="*/ 437566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0 w 3215070"/>
              <a:gd name="connsiteY4" fmla="*/ 437566 h 629311"/>
              <a:gd name="connsiteX0" fmla="*/ 0 w 3243645"/>
              <a:gd name="connsiteY0" fmla="*/ 443916 h 629311"/>
              <a:gd name="connsiteX1" fmla="*/ 3232425 w 3243645"/>
              <a:gd name="connsiteY1" fmla="*/ 0 h 629311"/>
              <a:gd name="connsiteX2" fmla="*/ 3243645 w 3243645"/>
              <a:gd name="connsiteY2" fmla="*/ 191746 h 629311"/>
              <a:gd name="connsiteX3" fmla="*/ 28575 w 3243645"/>
              <a:gd name="connsiteY3" fmla="*/ 629311 h 629311"/>
              <a:gd name="connsiteX4" fmla="*/ 0 w 3243645"/>
              <a:gd name="connsiteY4" fmla="*/ 443916 h 629311"/>
              <a:gd name="connsiteX0" fmla="*/ 0 w 3234120"/>
              <a:gd name="connsiteY0" fmla="*/ 443916 h 629311"/>
              <a:gd name="connsiteX1" fmla="*/ 3222900 w 3234120"/>
              <a:gd name="connsiteY1" fmla="*/ 0 h 629311"/>
              <a:gd name="connsiteX2" fmla="*/ 3234120 w 3234120"/>
              <a:gd name="connsiteY2" fmla="*/ 191746 h 629311"/>
              <a:gd name="connsiteX3" fmla="*/ 19050 w 3234120"/>
              <a:gd name="connsiteY3" fmla="*/ 629311 h 629311"/>
              <a:gd name="connsiteX4" fmla="*/ 0 w 3234120"/>
              <a:gd name="connsiteY4" fmla="*/ 443916 h 629311"/>
              <a:gd name="connsiteX0" fmla="*/ 1120775 w 3215070"/>
              <a:gd name="connsiteY0" fmla="*/ 85141 h 629311"/>
              <a:gd name="connsiteX1" fmla="*/ 3203850 w 3215070"/>
              <a:gd name="connsiteY1" fmla="*/ 0 h 629311"/>
              <a:gd name="connsiteX2" fmla="*/ 3215070 w 3215070"/>
              <a:gd name="connsiteY2" fmla="*/ 191746 h 629311"/>
              <a:gd name="connsiteX3" fmla="*/ 0 w 3215070"/>
              <a:gd name="connsiteY3" fmla="*/ 629311 h 629311"/>
              <a:gd name="connsiteX4" fmla="*/ 1120775 w 3215070"/>
              <a:gd name="connsiteY4" fmla="*/ 85141 h 629311"/>
              <a:gd name="connsiteX0" fmla="*/ 0 w 2094295"/>
              <a:gd name="connsiteY0" fmla="*/ 85141 h 375311"/>
              <a:gd name="connsiteX1" fmla="*/ 2083075 w 2094295"/>
              <a:gd name="connsiteY1" fmla="*/ 0 h 375311"/>
              <a:gd name="connsiteX2" fmla="*/ 2094295 w 2094295"/>
              <a:gd name="connsiteY2" fmla="*/ 191746 h 375311"/>
              <a:gd name="connsiteX3" fmla="*/ 9525 w 2094295"/>
              <a:gd name="connsiteY3" fmla="*/ 375311 h 375311"/>
              <a:gd name="connsiteX4" fmla="*/ 0 w 2094295"/>
              <a:gd name="connsiteY4" fmla="*/ 85141 h 375311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5141 h 327686"/>
              <a:gd name="connsiteX1" fmla="*/ 2083075 w 2094295"/>
              <a:gd name="connsiteY1" fmla="*/ 0 h 327686"/>
              <a:gd name="connsiteX2" fmla="*/ 2094295 w 2094295"/>
              <a:gd name="connsiteY2" fmla="*/ 191746 h 327686"/>
              <a:gd name="connsiteX3" fmla="*/ 9525 w 2094295"/>
              <a:gd name="connsiteY3" fmla="*/ 327686 h 327686"/>
              <a:gd name="connsiteX4" fmla="*/ 0 w 2094295"/>
              <a:gd name="connsiteY4" fmla="*/ 85141 h 327686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2094295"/>
              <a:gd name="connsiteY0" fmla="*/ 80379 h 322924"/>
              <a:gd name="connsiteX1" fmla="*/ 663850 w 2094295"/>
              <a:gd name="connsiteY1" fmla="*/ 0 h 322924"/>
              <a:gd name="connsiteX2" fmla="*/ 2094295 w 2094295"/>
              <a:gd name="connsiteY2" fmla="*/ 186984 h 322924"/>
              <a:gd name="connsiteX3" fmla="*/ 9525 w 2094295"/>
              <a:gd name="connsiteY3" fmla="*/ 322924 h 322924"/>
              <a:gd name="connsiteX4" fmla="*/ 0 w 2094295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9525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6977"/>
              <a:gd name="connsiteY0" fmla="*/ 80379 h 322924"/>
              <a:gd name="connsiteX1" fmla="*/ 663850 w 686977"/>
              <a:gd name="connsiteY1" fmla="*/ 0 h 322924"/>
              <a:gd name="connsiteX2" fmla="*/ 686977 w 686977"/>
              <a:gd name="connsiteY2" fmla="*/ 244134 h 322924"/>
              <a:gd name="connsiteX3" fmla="*/ 20241 w 686977"/>
              <a:gd name="connsiteY3" fmla="*/ 322924 h 322924"/>
              <a:gd name="connsiteX4" fmla="*/ 0 w 686977"/>
              <a:gd name="connsiteY4" fmla="*/ 80379 h 322924"/>
              <a:gd name="connsiteX0" fmla="*/ 0 w 683405"/>
              <a:gd name="connsiteY0" fmla="*/ 80379 h 322924"/>
              <a:gd name="connsiteX1" fmla="*/ 663850 w 683405"/>
              <a:gd name="connsiteY1" fmla="*/ 0 h 322924"/>
              <a:gd name="connsiteX2" fmla="*/ 683405 w 683405"/>
              <a:gd name="connsiteY2" fmla="*/ 216749 h 322924"/>
              <a:gd name="connsiteX3" fmla="*/ 20241 w 683405"/>
              <a:gd name="connsiteY3" fmla="*/ 322924 h 322924"/>
              <a:gd name="connsiteX4" fmla="*/ 0 w 683405"/>
              <a:gd name="connsiteY4" fmla="*/ 80379 h 32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05" h="322924">
                <a:moveTo>
                  <a:pt x="0" y="80379"/>
                </a:moveTo>
                <a:lnTo>
                  <a:pt x="663850" y="0"/>
                </a:lnTo>
                <a:lnTo>
                  <a:pt x="683405" y="216749"/>
                </a:lnTo>
                <a:lnTo>
                  <a:pt x="20241" y="322924"/>
                </a:lnTo>
                <a:lnTo>
                  <a:pt x="0" y="80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/>
        </p:nvGrpSpPr>
        <p:grpSpPr>
          <a:xfrm>
            <a:off x="3419872" y="908720"/>
            <a:ext cx="2736304" cy="4500473"/>
            <a:chOff x="132780" y="764704"/>
            <a:chExt cx="2736304" cy="450047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74" t="-3600" r="30302" b="3600"/>
            <a:stretch/>
          </p:blipFill>
          <p:spPr>
            <a:xfrm>
              <a:off x="132780" y="764704"/>
              <a:ext cx="2736304" cy="4500473"/>
            </a:xfrm>
            <a:prstGeom prst="rect">
              <a:avLst/>
            </a:prstGeom>
          </p:spPr>
        </p:pic>
        <p:sp>
          <p:nvSpPr>
            <p:cNvPr id="10" name="Rechteck 3"/>
            <p:cNvSpPr/>
            <p:nvPr/>
          </p:nvSpPr>
          <p:spPr>
            <a:xfrm>
              <a:off x="2282264" y="1353468"/>
              <a:ext cx="174242" cy="913398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42" h="913398">
                  <a:moveTo>
                    <a:pt x="174242" y="0"/>
                  </a:moveTo>
                  <a:lnTo>
                    <a:pt x="96729" y="913398"/>
                  </a:lnTo>
                  <a:lnTo>
                    <a:pt x="0" y="911468"/>
                  </a:lnTo>
                  <a:lnTo>
                    <a:pt x="64704" y="6008"/>
                  </a:lnTo>
                  <a:lnTo>
                    <a:pt x="1742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3"/>
            <p:cNvSpPr/>
            <p:nvPr/>
          </p:nvSpPr>
          <p:spPr>
            <a:xfrm>
              <a:off x="493196" y="1372518"/>
              <a:ext cx="159025" cy="99719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25" h="997193">
                  <a:moveTo>
                    <a:pt x="144463" y="0"/>
                  </a:moveTo>
                  <a:lnTo>
                    <a:pt x="159025" y="989598"/>
                  </a:lnTo>
                  <a:lnTo>
                    <a:pt x="36896" y="997193"/>
                  </a:lnTo>
                  <a:lnTo>
                    <a:pt x="0" y="2833"/>
                  </a:lnTo>
                  <a:lnTo>
                    <a:pt x="1444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3"/>
            <p:cNvSpPr/>
            <p:nvPr/>
          </p:nvSpPr>
          <p:spPr>
            <a:xfrm>
              <a:off x="724971" y="2333543"/>
              <a:ext cx="1489350" cy="23561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350" h="235610">
                  <a:moveTo>
                    <a:pt x="4763" y="124827"/>
                  </a:moveTo>
                  <a:lnTo>
                    <a:pt x="1489350" y="0"/>
                  </a:lnTo>
                  <a:lnTo>
                    <a:pt x="1481521" y="99670"/>
                  </a:lnTo>
                  <a:lnTo>
                    <a:pt x="0" y="235610"/>
                  </a:lnTo>
                  <a:lnTo>
                    <a:pt x="4763" y="1248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3"/>
            <p:cNvSpPr/>
            <p:nvPr/>
          </p:nvSpPr>
          <p:spPr>
            <a:xfrm>
              <a:off x="1288534" y="2362117"/>
              <a:ext cx="440012" cy="165760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12" h="165760">
                  <a:moveTo>
                    <a:pt x="0" y="48627"/>
                  </a:moveTo>
                  <a:lnTo>
                    <a:pt x="440012" y="0"/>
                  </a:lnTo>
                  <a:lnTo>
                    <a:pt x="435358" y="128245"/>
                  </a:lnTo>
                  <a:lnTo>
                    <a:pt x="1587" y="165760"/>
                  </a:lnTo>
                  <a:lnTo>
                    <a:pt x="0" y="486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3"/>
            <p:cNvSpPr/>
            <p:nvPr/>
          </p:nvSpPr>
          <p:spPr>
            <a:xfrm>
              <a:off x="2300114" y="1700508"/>
              <a:ext cx="133625" cy="216143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25" h="216143">
                  <a:moveTo>
                    <a:pt x="23813" y="0"/>
                  </a:moveTo>
                  <a:lnTo>
                    <a:pt x="133625" y="2173"/>
                  </a:lnTo>
                  <a:lnTo>
                    <a:pt x="125796" y="216143"/>
                  </a:lnTo>
                  <a:lnTo>
                    <a:pt x="0" y="212383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3"/>
            <p:cNvSpPr/>
            <p:nvPr/>
          </p:nvSpPr>
          <p:spPr>
            <a:xfrm>
              <a:off x="491952" y="1772532"/>
              <a:ext cx="159133" cy="207035"/>
            </a:xfrm>
            <a:custGeom>
              <a:avLst/>
              <a:gdLst>
                <a:gd name="connsiteX0" fmla="*/ 0 w 3024336"/>
                <a:gd name="connsiteY0" fmla="*/ 0 h 360040"/>
                <a:gd name="connsiteX1" fmla="*/ 3024336 w 3024336"/>
                <a:gd name="connsiteY1" fmla="*/ 0 h 360040"/>
                <a:gd name="connsiteX2" fmla="*/ 3024336 w 3024336"/>
                <a:gd name="connsiteY2" fmla="*/ 360040 h 360040"/>
                <a:gd name="connsiteX3" fmla="*/ 0 w 3024336"/>
                <a:gd name="connsiteY3" fmla="*/ 360040 h 360040"/>
                <a:gd name="connsiteX4" fmla="*/ 0 w 3024336"/>
                <a:gd name="connsiteY4" fmla="*/ 0 h 360040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03850"/>
                <a:gd name="connsiteY0" fmla="*/ 437566 h 797606"/>
                <a:gd name="connsiteX1" fmla="*/ 3203850 w 3203850"/>
                <a:gd name="connsiteY1" fmla="*/ 0 h 797606"/>
                <a:gd name="connsiteX2" fmla="*/ 3024336 w 3203850"/>
                <a:gd name="connsiteY2" fmla="*/ 797606 h 797606"/>
                <a:gd name="connsiteX3" fmla="*/ 0 w 3203850"/>
                <a:gd name="connsiteY3" fmla="*/ 797606 h 797606"/>
                <a:gd name="connsiteX4" fmla="*/ 0 w 320385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797606"/>
                <a:gd name="connsiteX1" fmla="*/ 3203850 w 3215070"/>
                <a:gd name="connsiteY1" fmla="*/ 0 h 797606"/>
                <a:gd name="connsiteX2" fmla="*/ 3215070 w 3215070"/>
                <a:gd name="connsiteY2" fmla="*/ 191746 h 797606"/>
                <a:gd name="connsiteX3" fmla="*/ 0 w 3215070"/>
                <a:gd name="connsiteY3" fmla="*/ 797606 h 797606"/>
                <a:gd name="connsiteX4" fmla="*/ 0 w 3215070"/>
                <a:gd name="connsiteY4" fmla="*/ 437566 h 797606"/>
                <a:gd name="connsiteX0" fmla="*/ 0 w 3215070"/>
                <a:gd name="connsiteY0" fmla="*/ 437566 h 629311"/>
                <a:gd name="connsiteX1" fmla="*/ 3203850 w 3215070"/>
                <a:gd name="connsiteY1" fmla="*/ 0 h 629311"/>
                <a:gd name="connsiteX2" fmla="*/ 3215070 w 3215070"/>
                <a:gd name="connsiteY2" fmla="*/ 191746 h 629311"/>
                <a:gd name="connsiteX3" fmla="*/ 0 w 3215070"/>
                <a:gd name="connsiteY3" fmla="*/ 629311 h 629311"/>
                <a:gd name="connsiteX4" fmla="*/ 0 w 3215070"/>
                <a:gd name="connsiteY4" fmla="*/ 437566 h 629311"/>
                <a:gd name="connsiteX0" fmla="*/ 0 w 3243645"/>
                <a:gd name="connsiteY0" fmla="*/ 443916 h 629311"/>
                <a:gd name="connsiteX1" fmla="*/ 3232425 w 3243645"/>
                <a:gd name="connsiteY1" fmla="*/ 0 h 629311"/>
                <a:gd name="connsiteX2" fmla="*/ 3243645 w 3243645"/>
                <a:gd name="connsiteY2" fmla="*/ 191746 h 629311"/>
                <a:gd name="connsiteX3" fmla="*/ 28575 w 3243645"/>
                <a:gd name="connsiteY3" fmla="*/ 629311 h 629311"/>
                <a:gd name="connsiteX4" fmla="*/ 0 w 3243645"/>
                <a:gd name="connsiteY4" fmla="*/ 443916 h 629311"/>
                <a:gd name="connsiteX0" fmla="*/ 0 w 3234120"/>
                <a:gd name="connsiteY0" fmla="*/ 443916 h 629311"/>
                <a:gd name="connsiteX1" fmla="*/ 3222900 w 3234120"/>
                <a:gd name="connsiteY1" fmla="*/ 0 h 629311"/>
                <a:gd name="connsiteX2" fmla="*/ 3234120 w 3234120"/>
                <a:gd name="connsiteY2" fmla="*/ 191746 h 629311"/>
                <a:gd name="connsiteX3" fmla="*/ 19050 w 3234120"/>
                <a:gd name="connsiteY3" fmla="*/ 629311 h 629311"/>
                <a:gd name="connsiteX4" fmla="*/ 0 w 3234120"/>
                <a:gd name="connsiteY4" fmla="*/ 443916 h 629311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0 w 3229357"/>
                <a:gd name="connsiteY0" fmla="*/ 0 h 985495"/>
                <a:gd name="connsiteX1" fmla="*/ 3218137 w 3229357"/>
                <a:gd name="connsiteY1" fmla="*/ 356184 h 985495"/>
                <a:gd name="connsiteX2" fmla="*/ 3229357 w 3229357"/>
                <a:gd name="connsiteY2" fmla="*/ 547930 h 985495"/>
                <a:gd name="connsiteX3" fmla="*/ 14287 w 3229357"/>
                <a:gd name="connsiteY3" fmla="*/ 985495 h 985495"/>
                <a:gd name="connsiteX4" fmla="*/ 0 w 3229357"/>
                <a:gd name="connsiteY4" fmla="*/ 0 h 985495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19870"/>
                <a:gd name="connsiteY0" fmla="*/ 0 h 547930"/>
                <a:gd name="connsiteX1" fmla="*/ 3508650 w 3519870"/>
                <a:gd name="connsiteY1" fmla="*/ 356184 h 547930"/>
                <a:gd name="connsiteX2" fmla="*/ 3519870 w 3519870"/>
                <a:gd name="connsiteY2" fmla="*/ 547930 h 547930"/>
                <a:gd name="connsiteX3" fmla="*/ 0 w 3519870"/>
                <a:gd name="connsiteY3" fmla="*/ 13945 h 547930"/>
                <a:gd name="connsiteX4" fmla="*/ 290513 w 3519870"/>
                <a:gd name="connsiteY4" fmla="*/ 0 h 547930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3508650"/>
                <a:gd name="connsiteY0" fmla="*/ 0 h 2005255"/>
                <a:gd name="connsiteX1" fmla="*/ 3508650 w 3508650"/>
                <a:gd name="connsiteY1" fmla="*/ 356184 h 2005255"/>
                <a:gd name="connsiteX2" fmla="*/ 243270 w 3508650"/>
                <a:gd name="connsiteY2" fmla="*/ 2005255 h 2005255"/>
                <a:gd name="connsiteX3" fmla="*/ 0 w 3508650"/>
                <a:gd name="connsiteY3" fmla="*/ 13945 h 2005255"/>
                <a:gd name="connsiteX4" fmla="*/ 290513 w 3508650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005255"/>
                <a:gd name="connsiteX1" fmla="*/ 527325 w 527325"/>
                <a:gd name="connsiteY1" fmla="*/ 1942097 h 2005255"/>
                <a:gd name="connsiteX2" fmla="*/ 243270 w 527325"/>
                <a:gd name="connsiteY2" fmla="*/ 2005255 h 2005255"/>
                <a:gd name="connsiteX3" fmla="*/ 0 w 527325"/>
                <a:gd name="connsiteY3" fmla="*/ 13945 h 2005255"/>
                <a:gd name="connsiteX4" fmla="*/ 290513 w 527325"/>
                <a:gd name="connsiteY4" fmla="*/ 0 h 2005255"/>
                <a:gd name="connsiteX0" fmla="*/ 290513 w 527325"/>
                <a:gd name="connsiteY0" fmla="*/ 0 h 2114793"/>
                <a:gd name="connsiteX1" fmla="*/ 527325 w 527325"/>
                <a:gd name="connsiteY1" fmla="*/ 1942097 h 2114793"/>
                <a:gd name="connsiteX2" fmla="*/ 495683 w 527325"/>
                <a:gd name="connsiteY2" fmla="*/ 2114793 h 2114793"/>
                <a:gd name="connsiteX3" fmla="*/ 0 w 527325"/>
                <a:gd name="connsiteY3" fmla="*/ 13945 h 2114793"/>
                <a:gd name="connsiteX4" fmla="*/ 290513 w 527325"/>
                <a:gd name="connsiteY4" fmla="*/ 0 h 2114793"/>
                <a:gd name="connsiteX0" fmla="*/ 290513 w 527325"/>
                <a:gd name="connsiteY0" fmla="*/ 0 h 1967155"/>
                <a:gd name="connsiteX1" fmla="*/ 527325 w 527325"/>
                <a:gd name="connsiteY1" fmla="*/ 1942097 h 1967155"/>
                <a:gd name="connsiteX2" fmla="*/ 257558 w 527325"/>
                <a:gd name="connsiteY2" fmla="*/ 1967155 h 1967155"/>
                <a:gd name="connsiteX3" fmla="*/ 0 w 527325"/>
                <a:gd name="connsiteY3" fmla="*/ 13945 h 1967155"/>
                <a:gd name="connsiteX4" fmla="*/ 290513 w 527325"/>
                <a:gd name="connsiteY4" fmla="*/ 0 h 1967155"/>
                <a:gd name="connsiteX0" fmla="*/ 352042 w 588854"/>
                <a:gd name="connsiteY0" fmla="*/ 0 h 1942097"/>
                <a:gd name="connsiteX1" fmla="*/ 588854 w 588854"/>
                <a:gd name="connsiteY1" fmla="*/ 1942097 h 1942097"/>
                <a:gd name="connsiteX2" fmla="*/ 0 w 588854"/>
                <a:gd name="connsiteY2" fmla="*/ 1738555 h 1942097"/>
                <a:gd name="connsiteX3" fmla="*/ 61529 w 588854"/>
                <a:gd name="connsiteY3" fmla="*/ 13945 h 1942097"/>
                <a:gd name="connsiteX4" fmla="*/ 352042 w 588854"/>
                <a:gd name="connsiteY4" fmla="*/ 0 h 1942097"/>
                <a:gd name="connsiteX0" fmla="*/ 313942 w 588854"/>
                <a:gd name="connsiteY0" fmla="*/ 0 h 1946860"/>
                <a:gd name="connsiteX1" fmla="*/ 588854 w 588854"/>
                <a:gd name="connsiteY1" fmla="*/ 1946860 h 1946860"/>
                <a:gd name="connsiteX2" fmla="*/ 0 w 588854"/>
                <a:gd name="connsiteY2" fmla="*/ 1743318 h 1946860"/>
                <a:gd name="connsiteX3" fmla="*/ 61529 w 588854"/>
                <a:gd name="connsiteY3" fmla="*/ 18708 h 1946860"/>
                <a:gd name="connsiteX4" fmla="*/ 313942 w 588854"/>
                <a:gd name="connsiteY4" fmla="*/ 0 h 1946860"/>
                <a:gd name="connsiteX0" fmla="*/ 313942 w 313942"/>
                <a:gd name="connsiteY0" fmla="*/ 0 h 1746835"/>
                <a:gd name="connsiteX1" fmla="*/ 20309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6835"/>
                <a:gd name="connsiteX1" fmla="*/ 222141 w 313942"/>
                <a:gd name="connsiteY1" fmla="*/ 1746835 h 1746835"/>
                <a:gd name="connsiteX2" fmla="*/ 0 w 313942"/>
                <a:gd name="connsiteY2" fmla="*/ 1743318 h 1746835"/>
                <a:gd name="connsiteX3" fmla="*/ 61529 w 313942"/>
                <a:gd name="connsiteY3" fmla="*/ 18708 h 1746835"/>
                <a:gd name="connsiteX4" fmla="*/ 313942 w 313942"/>
                <a:gd name="connsiteY4" fmla="*/ 0 h 1746835"/>
                <a:gd name="connsiteX0" fmla="*/ 313942 w 313942"/>
                <a:gd name="connsiteY0" fmla="*/ 0 h 1743318"/>
                <a:gd name="connsiteX1" fmla="*/ 217379 w 313942"/>
                <a:gd name="connsiteY1" fmla="*/ 1723023 h 1743318"/>
                <a:gd name="connsiteX2" fmla="*/ 0 w 313942"/>
                <a:gd name="connsiteY2" fmla="*/ 1743318 h 1743318"/>
                <a:gd name="connsiteX3" fmla="*/ 61529 w 313942"/>
                <a:gd name="connsiteY3" fmla="*/ 18708 h 1743318"/>
                <a:gd name="connsiteX4" fmla="*/ 313942 w 313942"/>
                <a:gd name="connsiteY4" fmla="*/ 0 h 1743318"/>
                <a:gd name="connsiteX0" fmla="*/ 171067 w 217379"/>
                <a:gd name="connsiteY0" fmla="*/ 9867 h 1724610"/>
                <a:gd name="connsiteX1" fmla="*/ 217379 w 217379"/>
                <a:gd name="connsiteY1" fmla="*/ 1704315 h 1724610"/>
                <a:gd name="connsiteX2" fmla="*/ 0 w 217379"/>
                <a:gd name="connsiteY2" fmla="*/ 1724610 h 1724610"/>
                <a:gd name="connsiteX3" fmla="*/ 61529 w 217379"/>
                <a:gd name="connsiteY3" fmla="*/ 0 h 1724610"/>
                <a:gd name="connsiteX4" fmla="*/ 171067 w 217379"/>
                <a:gd name="connsiteY4" fmla="*/ 9867 h 1724610"/>
                <a:gd name="connsiteX0" fmla="*/ 174242 w 220554"/>
                <a:gd name="connsiteY0" fmla="*/ 9867 h 1740485"/>
                <a:gd name="connsiteX1" fmla="*/ 220554 w 220554"/>
                <a:gd name="connsiteY1" fmla="*/ 1704315 h 1740485"/>
                <a:gd name="connsiteX2" fmla="*/ 0 w 220554"/>
                <a:gd name="connsiteY2" fmla="*/ 1740485 h 1740485"/>
                <a:gd name="connsiteX3" fmla="*/ 64704 w 220554"/>
                <a:gd name="connsiteY3" fmla="*/ 0 h 1740485"/>
                <a:gd name="connsiteX4" fmla="*/ 174242 w 220554"/>
                <a:gd name="connsiteY4" fmla="*/ 9867 h 174048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220554"/>
                <a:gd name="connsiteY0" fmla="*/ 9867 h 1704315"/>
                <a:gd name="connsiteX1" fmla="*/ 220554 w 220554"/>
                <a:gd name="connsiteY1" fmla="*/ 1704315 h 1704315"/>
                <a:gd name="connsiteX2" fmla="*/ 0 w 220554"/>
                <a:gd name="connsiteY2" fmla="*/ 905460 h 1704315"/>
                <a:gd name="connsiteX3" fmla="*/ 64704 w 220554"/>
                <a:gd name="connsiteY3" fmla="*/ 0 h 1704315"/>
                <a:gd name="connsiteX4" fmla="*/ 174242 w 220554"/>
                <a:gd name="connsiteY4" fmla="*/ 9867 h 1704315"/>
                <a:gd name="connsiteX0" fmla="*/ 174242 w 174242"/>
                <a:gd name="connsiteY0" fmla="*/ 9867 h 907390"/>
                <a:gd name="connsiteX1" fmla="*/ 96729 w 174242"/>
                <a:gd name="connsiteY1" fmla="*/ 907390 h 907390"/>
                <a:gd name="connsiteX2" fmla="*/ 0 w 174242"/>
                <a:gd name="connsiteY2" fmla="*/ 905460 h 907390"/>
                <a:gd name="connsiteX3" fmla="*/ 64704 w 174242"/>
                <a:gd name="connsiteY3" fmla="*/ 0 h 907390"/>
                <a:gd name="connsiteX4" fmla="*/ 174242 w 174242"/>
                <a:gd name="connsiteY4" fmla="*/ 9867 h 907390"/>
                <a:gd name="connsiteX0" fmla="*/ 174242 w 174242"/>
                <a:gd name="connsiteY0" fmla="*/ 0 h 913398"/>
                <a:gd name="connsiteX1" fmla="*/ 96729 w 174242"/>
                <a:gd name="connsiteY1" fmla="*/ 913398 h 913398"/>
                <a:gd name="connsiteX2" fmla="*/ 0 w 174242"/>
                <a:gd name="connsiteY2" fmla="*/ 911468 h 913398"/>
                <a:gd name="connsiteX3" fmla="*/ 64704 w 174242"/>
                <a:gd name="connsiteY3" fmla="*/ 6008 h 913398"/>
                <a:gd name="connsiteX4" fmla="*/ 174242 w 174242"/>
                <a:gd name="connsiteY4" fmla="*/ 0 h 913398"/>
                <a:gd name="connsiteX0" fmla="*/ 202817 w 202817"/>
                <a:gd name="connsiteY0" fmla="*/ 13042 h 907390"/>
                <a:gd name="connsiteX1" fmla="*/ 96729 w 202817"/>
                <a:gd name="connsiteY1" fmla="*/ 907390 h 907390"/>
                <a:gd name="connsiteX2" fmla="*/ 0 w 202817"/>
                <a:gd name="connsiteY2" fmla="*/ 905460 h 907390"/>
                <a:gd name="connsiteX3" fmla="*/ 64704 w 202817"/>
                <a:gd name="connsiteY3" fmla="*/ 0 h 907390"/>
                <a:gd name="connsiteX4" fmla="*/ 202817 w 202817"/>
                <a:gd name="connsiteY4" fmla="*/ 13042 h 907390"/>
                <a:gd name="connsiteX0" fmla="*/ 202817 w 220554"/>
                <a:gd name="connsiteY0" fmla="*/ 13042 h 1037565"/>
                <a:gd name="connsiteX1" fmla="*/ 220554 w 220554"/>
                <a:gd name="connsiteY1" fmla="*/ 1037565 h 1037565"/>
                <a:gd name="connsiteX2" fmla="*/ 0 w 220554"/>
                <a:gd name="connsiteY2" fmla="*/ 905460 h 1037565"/>
                <a:gd name="connsiteX3" fmla="*/ 64704 w 220554"/>
                <a:gd name="connsiteY3" fmla="*/ 0 h 1037565"/>
                <a:gd name="connsiteX4" fmla="*/ 202817 w 220554"/>
                <a:gd name="connsiteY4" fmla="*/ 13042 h 1037565"/>
                <a:gd name="connsiteX0" fmla="*/ 202817 w 217379"/>
                <a:gd name="connsiteY0" fmla="*/ 13042 h 1002640"/>
                <a:gd name="connsiteX1" fmla="*/ 217379 w 217379"/>
                <a:gd name="connsiteY1" fmla="*/ 1002640 h 1002640"/>
                <a:gd name="connsiteX2" fmla="*/ 0 w 217379"/>
                <a:gd name="connsiteY2" fmla="*/ 905460 h 1002640"/>
                <a:gd name="connsiteX3" fmla="*/ 64704 w 217379"/>
                <a:gd name="connsiteY3" fmla="*/ 0 h 1002640"/>
                <a:gd name="connsiteX4" fmla="*/ 202817 w 217379"/>
                <a:gd name="connsiteY4" fmla="*/ 13042 h 1002640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464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38113 w 152675"/>
                <a:gd name="connsiteY0" fmla="*/ 13042 h 1029285"/>
                <a:gd name="connsiteX1" fmla="*/ 152675 w 152675"/>
                <a:gd name="connsiteY1" fmla="*/ 1002640 h 1029285"/>
                <a:gd name="connsiteX2" fmla="*/ 33721 w 152675"/>
                <a:gd name="connsiteY2" fmla="*/ 1029285 h 1029285"/>
                <a:gd name="connsiteX3" fmla="*/ 0 w 152675"/>
                <a:gd name="connsiteY3" fmla="*/ 0 h 1029285"/>
                <a:gd name="connsiteX4" fmla="*/ 138113 w 152675"/>
                <a:gd name="connsiteY4" fmla="*/ 13042 h 1029285"/>
                <a:gd name="connsiteX0" fmla="*/ 141288 w 155850"/>
                <a:gd name="connsiteY0" fmla="*/ 0 h 1016243"/>
                <a:gd name="connsiteX1" fmla="*/ 155850 w 155850"/>
                <a:gd name="connsiteY1" fmla="*/ 989598 h 1016243"/>
                <a:gd name="connsiteX2" fmla="*/ 36896 w 155850"/>
                <a:gd name="connsiteY2" fmla="*/ 1016243 h 1016243"/>
                <a:gd name="connsiteX3" fmla="*/ 0 w 155850"/>
                <a:gd name="connsiteY3" fmla="*/ 12358 h 1016243"/>
                <a:gd name="connsiteX4" fmla="*/ 141288 w 155850"/>
                <a:gd name="connsiteY4" fmla="*/ 0 h 1016243"/>
                <a:gd name="connsiteX0" fmla="*/ 141288 w 155850"/>
                <a:gd name="connsiteY0" fmla="*/ 3517 h 1019760"/>
                <a:gd name="connsiteX1" fmla="*/ 155850 w 155850"/>
                <a:gd name="connsiteY1" fmla="*/ 993115 h 1019760"/>
                <a:gd name="connsiteX2" fmla="*/ 36896 w 155850"/>
                <a:gd name="connsiteY2" fmla="*/ 1019760 h 1019760"/>
                <a:gd name="connsiteX3" fmla="*/ 0 w 155850"/>
                <a:gd name="connsiteY3" fmla="*/ 0 h 1019760"/>
                <a:gd name="connsiteX4" fmla="*/ 141288 w 155850"/>
                <a:gd name="connsiteY4" fmla="*/ 3517 h 1019760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15533 h 1016243"/>
                <a:gd name="connsiteX4" fmla="*/ 144463 w 159025"/>
                <a:gd name="connsiteY4" fmla="*/ 0 h 1016243"/>
                <a:gd name="connsiteX0" fmla="*/ 144463 w 159025"/>
                <a:gd name="connsiteY0" fmla="*/ 0 h 1016243"/>
                <a:gd name="connsiteX1" fmla="*/ 159025 w 159025"/>
                <a:gd name="connsiteY1" fmla="*/ 989598 h 1016243"/>
                <a:gd name="connsiteX2" fmla="*/ 40071 w 159025"/>
                <a:gd name="connsiteY2" fmla="*/ 1016243 h 1016243"/>
                <a:gd name="connsiteX3" fmla="*/ 0 w 159025"/>
                <a:gd name="connsiteY3" fmla="*/ 2833 h 1016243"/>
                <a:gd name="connsiteX4" fmla="*/ 144463 w 159025"/>
                <a:gd name="connsiteY4" fmla="*/ 0 h 1016243"/>
                <a:gd name="connsiteX0" fmla="*/ 144463 w 159025"/>
                <a:gd name="connsiteY0" fmla="*/ 0 h 997193"/>
                <a:gd name="connsiteX1" fmla="*/ 159025 w 159025"/>
                <a:gd name="connsiteY1" fmla="*/ 989598 h 997193"/>
                <a:gd name="connsiteX2" fmla="*/ 36896 w 159025"/>
                <a:gd name="connsiteY2" fmla="*/ 997193 h 997193"/>
                <a:gd name="connsiteX3" fmla="*/ 0 w 159025"/>
                <a:gd name="connsiteY3" fmla="*/ 2833 h 997193"/>
                <a:gd name="connsiteX4" fmla="*/ 144463 w 159025"/>
                <a:gd name="connsiteY4" fmla="*/ 0 h 997193"/>
                <a:gd name="connsiteX0" fmla="*/ 144463 w 1568725"/>
                <a:gd name="connsiteY0" fmla="*/ 0 h 997193"/>
                <a:gd name="connsiteX1" fmla="*/ 1568725 w 1568725"/>
                <a:gd name="connsiteY1" fmla="*/ 808623 h 997193"/>
                <a:gd name="connsiteX2" fmla="*/ 36896 w 1568725"/>
                <a:gd name="connsiteY2" fmla="*/ 997193 h 997193"/>
                <a:gd name="connsiteX3" fmla="*/ 0 w 1568725"/>
                <a:gd name="connsiteY3" fmla="*/ 2833 h 997193"/>
                <a:gd name="connsiteX4" fmla="*/ 144463 w 1568725"/>
                <a:gd name="connsiteY4" fmla="*/ 0 h 997193"/>
                <a:gd name="connsiteX0" fmla="*/ 144463 w 1568725"/>
                <a:gd name="connsiteY0" fmla="*/ 0 h 908293"/>
                <a:gd name="connsiteX1" fmla="*/ 1568725 w 1568725"/>
                <a:gd name="connsiteY1" fmla="*/ 808623 h 908293"/>
                <a:gd name="connsiteX2" fmla="*/ 1560896 w 1568725"/>
                <a:gd name="connsiteY2" fmla="*/ 908293 h 908293"/>
                <a:gd name="connsiteX3" fmla="*/ 0 w 1568725"/>
                <a:gd name="connsiteY3" fmla="*/ 2833 h 908293"/>
                <a:gd name="connsiteX4" fmla="*/ 144463 w 1568725"/>
                <a:gd name="connsiteY4" fmla="*/ 0 h 908293"/>
                <a:gd name="connsiteX0" fmla="*/ 46038 w 1470300"/>
                <a:gd name="connsiteY0" fmla="*/ 0 h 1041058"/>
                <a:gd name="connsiteX1" fmla="*/ 1470300 w 1470300"/>
                <a:gd name="connsiteY1" fmla="*/ 808623 h 1041058"/>
                <a:gd name="connsiteX2" fmla="*/ 1462471 w 1470300"/>
                <a:gd name="connsiteY2" fmla="*/ 908293 h 1041058"/>
                <a:gd name="connsiteX3" fmla="*/ 0 w 1470300"/>
                <a:gd name="connsiteY3" fmla="*/ 1041058 h 1041058"/>
                <a:gd name="connsiteX4" fmla="*/ 46038 w 1470300"/>
                <a:gd name="connsiteY4" fmla="*/ 0 h 1041058"/>
                <a:gd name="connsiteX0" fmla="*/ 4763 w 1470300"/>
                <a:gd name="connsiteY0" fmla="*/ 124827 h 232435"/>
                <a:gd name="connsiteX1" fmla="*/ 1470300 w 1470300"/>
                <a:gd name="connsiteY1" fmla="*/ 0 h 232435"/>
                <a:gd name="connsiteX2" fmla="*/ 1462471 w 1470300"/>
                <a:gd name="connsiteY2" fmla="*/ 99670 h 232435"/>
                <a:gd name="connsiteX3" fmla="*/ 0 w 1470300"/>
                <a:gd name="connsiteY3" fmla="*/ 232435 h 232435"/>
                <a:gd name="connsiteX4" fmla="*/ 4763 w 1470300"/>
                <a:gd name="connsiteY4" fmla="*/ 124827 h 232435"/>
                <a:gd name="connsiteX0" fmla="*/ 0 w 1475062"/>
                <a:gd name="connsiteY0" fmla="*/ 124827 h 232435"/>
                <a:gd name="connsiteX1" fmla="*/ 1475062 w 1475062"/>
                <a:gd name="connsiteY1" fmla="*/ 0 h 232435"/>
                <a:gd name="connsiteX2" fmla="*/ 1467233 w 1475062"/>
                <a:gd name="connsiteY2" fmla="*/ 99670 h 232435"/>
                <a:gd name="connsiteX3" fmla="*/ 4762 w 1475062"/>
                <a:gd name="connsiteY3" fmla="*/ 232435 h 232435"/>
                <a:gd name="connsiteX4" fmla="*/ 0 w 1475062"/>
                <a:gd name="connsiteY4" fmla="*/ 124827 h 232435"/>
                <a:gd name="connsiteX0" fmla="*/ 0 w 1484587"/>
                <a:gd name="connsiteY0" fmla="*/ 124827 h 232435"/>
                <a:gd name="connsiteX1" fmla="*/ 1484587 w 1484587"/>
                <a:gd name="connsiteY1" fmla="*/ 0 h 232435"/>
                <a:gd name="connsiteX2" fmla="*/ 1476758 w 1484587"/>
                <a:gd name="connsiteY2" fmla="*/ 99670 h 232435"/>
                <a:gd name="connsiteX3" fmla="*/ 14287 w 1484587"/>
                <a:gd name="connsiteY3" fmla="*/ 232435 h 232435"/>
                <a:gd name="connsiteX4" fmla="*/ 0 w 1484587"/>
                <a:gd name="connsiteY4" fmla="*/ 124827 h 232435"/>
                <a:gd name="connsiteX0" fmla="*/ 0 w 1484587"/>
                <a:gd name="connsiteY0" fmla="*/ 124827 h 235610"/>
                <a:gd name="connsiteX1" fmla="*/ 1484587 w 1484587"/>
                <a:gd name="connsiteY1" fmla="*/ 0 h 235610"/>
                <a:gd name="connsiteX2" fmla="*/ 1476758 w 1484587"/>
                <a:gd name="connsiteY2" fmla="*/ 99670 h 235610"/>
                <a:gd name="connsiteX3" fmla="*/ 7937 w 1484587"/>
                <a:gd name="connsiteY3" fmla="*/ 235610 h 235610"/>
                <a:gd name="connsiteX4" fmla="*/ 0 w 1484587"/>
                <a:gd name="connsiteY4" fmla="*/ 124827 h 235610"/>
                <a:gd name="connsiteX0" fmla="*/ 7938 w 1492525"/>
                <a:gd name="connsiteY0" fmla="*/ 124827 h 226085"/>
                <a:gd name="connsiteX1" fmla="*/ 1492525 w 1492525"/>
                <a:gd name="connsiteY1" fmla="*/ 0 h 226085"/>
                <a:gd name="connsiteX2" fmla="*/ 1484696 w 1492525"/>
                <a:gd name="connsiteY2" fmla="*/ 99670 h 226085"/>
                <a:gd name="connsiteX3" fmla="*/ 0 w 1492525"/>
                <a:gd name="connsiteY3" fmla="*/ 226085 h 226085"/>
                <a:gd name="connsiteX4" fmla="*/ 7938 w 1492525"/>
                <a:gd name="connsiteY4" fmla="*/ 124827 h 226085"/>
                <a:gd name="connsiteX0" fmla="*/ 0 w 1484587"/>
                <a:gd name="connsiteY0" fmla="*/ 124827 h 832510"/>
                <a:gd name="connsiteX1" fmla="*/ 1484587 w 1484587"/>
                <a:gd name="connsiteY1" fmla="*/ 0 h 832510"/>
                <a:gd name="connsiteX2" fmla="*/ 1476758 w 1484587"/>
                <a:gd name="connsiteY2" fmla="*/ 99670 h 832510"/>
                <a:gd name="connsiteX3" fmla="*/ 1058862 w 1484587"/>
                <a:gd name="connsiteY3" fmla="*/ 832510 h 832510"/>
                <a:gd name="connsiteX4" fmla="*/ 0 w 1484587"/>
                <a:gd name="connsiteY4" fmla="*/ 124827 h 832510"/>
                <a:gd name="connsiteX0" fmla="*/ 4763 w 1489350"/>
                <a:gd name="connsiteY0" fmla="*/ 124827 h 235610"/>
                <a:gd name="connsiteX1" fmla="*/ 1489350 w 1489350"/>
                <a:gd name="connsiteY1" fmla="*/ 0 h 235610"/>
                <a:gd name="connsiteX2" fmla="*/ 1481521 w 1489350"/>
                <a:gd name="connsiteY2" fmla="*/ 99670 h 235610"/>
                <a:gd name="connsiteX3" fmla="*/ 0 w 1489350"/>
                <a:gd name="connsiteY3" fmla="*/ 235610 h 235610"/>
                <a:gd name="connsiteX4" fmla="*/ 4763 w 1489350"/>
                <a:gd name="connsiteY4" fmla="*/ 124827 h 235610"/>
                <a:gd name="connsiteX0" fmla="*/ 382588 w 1489350"/>
                <a:gd name="connsiteY0" fmla="*/ 0 h 317158"/>
                <a:gd name="connsiteX1" fmla="*/ 1489350 w 1489350"/>
                <a:gd name="connsiteY1" fmla="*/ 81548 h 317158"/>
                <a:gd name="connsiteX2" fmla="*/ 1481521 w 1489350"/>
                <a:gd name="connsiteY2" fmla="*/ 181218 h 317158"/>
                <a:gd name="connsiteX3" fmla="*/ 0 w 1489350"/>
                <a:gd name="connsiteY3" fmla="*/ 317158 h 317158"/>
                <a:gd name="connsiteX4" fmla="*/ 382588 w 1489350"/>
                <a:gd name="connsiteY4" fmla="*/ 0 h 317158"/>
                <a:gd name="connsiteX0" fmla="*/ 382588 w 1481521"/>
                <a:gd name="connsiteY0" fmla="*/ 42277 h 359435"/>
                <a:gd name="connsiteX1" fmla="*/ 851175 w 1481521"/>
                <a:gd name="connsiteY1" fmla="*/ 0 h 359435"/>
                <a:gd name="connsiteX2" fmla="*/ 1481521 w 1481521"/>
                <a:gd name="connsiteY2" fmla="*/ 223495 h 359435"/>
                <a:gd name="connsiteX3" fmla="*/ 0 w 1481521"/>
                <a:gd name="connsiteY3" fmla="*/ 359435 h 359435"/>
                <a:gd name="connsiteX4" fmla="*/ 382588 w 1481521"/>
                <a:gd name="connsiteY4" fmla="*/ 42277 h 359435"/>
                <a:gd name="connsiteX0" fmla="*/ 382588 w 935421"/>
                <a:gd name="connsiteY0" fmla="*/ 42277 h 359435"/>
                <a:gd name="connsiteX1" fmla="*/ 851175 w 935421"/>
                <a:gd name="connsiteY1" fmla="*/ 0 h 359435"/>
                <a:gd name="connsiteX2" fmla="*/ 935421 w 935421"/>
                <a:gd name="connsiteY2" fmla="*/ 115545 h 359435"/>
                <a:gd name="connsiteX3" fmla="*/ 0 w 935421"/>
                <a:gd name="connsiteY3" fmla="*/ 359435 h 359435"/>
                <a:gd name="connsiteX4" fmla="*/ 382588 w 935421"/>
                <a:gd name="connsiteY4" fmla="*/ 42277 h 359435"/>
                <a:gd name="connsiteX0" fmla="*/ 11113 w 563946"/>
                <a:gd name="connsiteY0" fmla="*/ 42277 h 172110"/>
                <a:gd name="connsiteX1" fmla="*/ 479700 w 563946"/>
                <a:gd name="connsiteY1" fmla="*/ 0 h 172110"/>
                <a:gd name="connsiteX2" fmla="*/ 563946 w 563946"/>
                <a:gd name="connsiteY2" fmla="*/ 115545 h 172110"/>
                <a:gd name="connsiteX3" fmla="*/ 0 w 563946"/>
                <a:gd name="connsiteY3" fmla="*/ 172110 h 172110"/>
                <a:gd name="connsiteX4" fmla="*/ 11113 w 563946"/>
                <a:gd name="connsiteY4" fmla="*/ 42277 h 172110"/>
                <a:gd name="connsiteX0" fmla="*/ 11113 w 497271"/>
                <a:gd name="connsiteY0" fmla="*/ 42277 h 172110"/>
                <a:gd name="connsiteX1" fmla="*/ 479700 w 497271"/>
                <a:gd name="connsiteY1" fmla="*/ 0 h 172110"/>
                <a:gd name="connsiteX2" fmla="*/ 497271 w 497271"/>
                <a:gd name="connsiteY2" fmla="*/ 118720 h 172110"/>
                <a:gd name="connsiteX3" fmla="*/ 0 w 497271"/>
                <a:gd name="connsiteY3" fmla="*/ 172110 h 172110"/>
                <a:gd name="connsiteX4" fmla="*/ 11113 w 497271"/>
                <a:gd name="connsiteY4" fmla="*/ 42277 h 172110"/>
                <a:gd name="connsiteX0" fmla="*/ 0 w 486158"/>
                <a:gd name="connsiteY0" fmla="*/ 42277 h 165760"/>
                <a:gd name="connsiteX1" fmla="*/ 468587 w 486158"/>
                <a:gd name="connsiteY1" fmla="*/ 0 h 165760"/>
                <a:gd name="connsiteX2" fmla="*/ 486158 w 486158"/>
                <a:gd name="connsiteY2" fmla="*/ 118720 h 165760"/>
                <a:gd name="connsiteX3" fmla="*/ 30162 w 486158"/>
                <a:gd name="connsiteY3" fmla="*/ 165760 h 165760"/>
                <a:gd name="connsiteX4" fmla="*/ 0 w 486158"/>
                <a:gd name="connsiteY4" fmla="*/ 42277 h 165760"/>
                <a:gd name="connsiteX0" fmla="*/ 0 w 457583"/>
                <a:gd name="connsiteY0" fmla="*/ 48627 h 165760"/>
                <a:gd name="connsiteX1" fmla="*/ 440012 w 457583"/>
                <a:gd name="connsiteY1" fmla="*/ 0 h 165760"/>
                <a:gd name="connsiteX2" fmla="*/ 457583 w 457583"/>
                <a:gd name="connsiteY2" fmla="*/ 118720 h 165760"/>
                <a:gd name="connsiteX3" fmla="*/ 1587 w 457583"/>
                <a:gd name="connsiteY3" fmla="*/ 165760 h 165760"/>
                <a:gd name="connsiteX4" fmla="*/ 0 w 457583"/>
                <a:gd name="connsiteY4" fmla="*/ 48627 h 165760"/>
                <a:gd name="connsiteX0" fmla="*/ 0 w 440012"/>
                <a:gd name="connsiteY0" fmla="*/ 48627 h 165760"/>
                <a:gd name="connsiteX1" fmla="*/ 440012 w 440012"/>
                <a:gd name="connsiteY1" fmla="*/ 0 h 165760"/>
                <a:gd name="connsiteX2" fmla="*/ 435358 w 440012"/>
                <a:gd name="connsiteY2" fmla="*/ 128245 h 165760"/>
                <a:gd name="connsiteX3" fmla="*/ 1587 w 440012"/>
                <a:gd name="connsiteY3" fmla="*/ 165760 h 165760"/>
                <a:gd name="connsiteX4" fmla="*/ 0 w 440012"/>
                <a:gd name="connsiteY4" fmla="*/ 48627 h 165760"/>
                <a:gd name="connsiteX0" fmla="*/ 179388 w 438425"/>
                <a:gd name="connsiteY0" fmla="*/ 0 h 186983"/>
                <a:gd name="connsiteX1" fmla="*/ 438425 w 438425"/>
                <a:gd name="connsiteY1" fmla="*/ 21223 h 186983"/>
                <a:gd name="connsiteX2" fmla="*/ 433771 w 438425"/>
                <a:gd name="connsiteY2" fmla="*/ 149468 h 186983"/>
                <a:gd name="connsiteX3" fmla="*/ 0 w 438425"/>
                <a:gd name="connsiteY3" fmla="*/ 186983 h 186983"/>
                <a:gd name="connsiteX4" fmla="*/ 179388 w 438425"/>
                <a:gd name="connsiteY4" fmla="*/ 0 h 186983"/>
                <a:gd name="connsiteX0" fmla="*/ 30163 w 289200"/>
                <a:gd name="connsiteY0" fmla="*/ 0 h 288583"/>
                <a:gd name="connsiteX1" fmla="*/ 289200 w 289200"/>
                <a:gd name="connsiteY1" fmla="*/ 21223 h 288583"/>
                <a:gd name="connsiteX2" fmla="*/ 284546 w 289200"/>
                <a:gd name="connsiteY2" fmla="*/ 149468 h 288583"/>
                <a:gd name="connsiteX3" fmla="*/ 0 w 289200"/>
                <a:gd name="connsiteY3" fmla="*/ 288583 h 288583"/>
                <a:gd name="connsiteX4" fmla="*/ 30163 w 289200"/>
                <a:gd name="connsiteY4" fmla="*/ 0 h 288583"/>
                <a:gd name="connsiteX0" fmla="*/ 30163 w 289200"/>
                <a:gd name="connsiteY0" fmla="*/ 0 h 289168"/>
                <a:gd name="connsiteX1" fmla="*/ 289200 w 289200"/>
                <a:gd name="connsiteY1" fmla="*/ 21223 h 289168"/>
                <a:gd name="connsiteX2" fmla="*/ 106746 w 289200"/>
                <a:gd name="connsiteY2" fmla="*/ 289168 h 289168"/>
                <a:gd name="connsiteX3" fmla="*/ 0 w 289200"/>
                <a:gd name="connsiteY3" fmla="*/ 288583 h 289168"/>
                <a:gd name="connsiteX4" fmla="*/ 30163 w 289200"/>
                <a:gd name="connsiteY4" fmla="*/ 0 h 289168"/>
                <a:gd name="connsiteX0" fmla="*/ 30163 w 149500"/>
                <a:gd name="connsiteY0" fmla="*/ 0 h 289168"/>
                <a:gd name="connsiteX1" fmla="*/ 149500 w 149500"/>
                <a:gd name="connsiteY1" fmla="*/ 68848 h 289168"/>
                <a:gd name="connsiteX2" fmla="*/ 106746 w 149500"/>
                <a:gd name="connsiteY2" fmla="*/ 289168 h 289168"/>
                <a:gd name="connsiteX3" fmla="*/ 0 w 149500"/>
                <a:gd name="connsiteY3" fmla="*/ 288583 h 289168"/>
                <a:gd name="connsiteX4" fmla="*/ 30163 w 149500"/>
                <a:gd name="connsiteY4" fmla="*/ 0 h 289168"/>
                <a:gd name="connsiteX0" fmla="*/ 23813 w 149500"/>
                <a:gd name="connsiteY0" fmla="*/ 7352 h 220320"/>
                <a:gd name="connsiteX1" fmla="*/ 149500 w 149500"/>
                <a:gd name="connsiteY1" fmla="*/ 0 h 220320"/>
                <a:gd name="connsiteX2" fmla="*/ 106746 w 149500"/>
                <a:gd name="connsiteY2" fmla="*/ 220320 h 220320"/>
                <a:gd name="connsiteX3" fmla="*/ 0 w 149500"/>
                <a:gd name="connsiteY3" fmla="*/ 219735 h 220320"/>
                <a:gd name="connsiteX4" fmla="*/ 23813 w 149500"/>
                <a:gd name="connsiteY4" fmla="*/ 7352 h 220320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2968"/>
                <a:gd name="connsiteX1" fmla="*/ 133625 w 133625"/>
                <a:gd name="connsiteY1" fmla="*/ 2173 h 212968"/>
                <a:gd name="connsiteX2" fmla="*/ 106746 w 133625"/>
                <a:gd name="connsiteY2" fmla="*/ 212968 h 212968"/>
                <a:gd name="connsiteX3" fmla="*/ 0 w 133625"/>
                <a:gd name="connsiteY3" fmla="*/ 212383 h 212968"/>
                <a:gd name="connsiteX4" fmla="*/ 23813 w 133625"/>
                <a:gd name="connsiteY4" fmla="*/ 0 h 212968"/>
                <a:gd name="connsiteX0" fmla="*/ 23813 w 133625"/>
                <a:gd name="connsiteY0" fmla="*/ 0 h 216143"/>
                <a:gd name="connsiteX1" fmla="*/ 133625 w 133625"/>
                <a:gd name="connsiteY1" fmla="*/ 2173 h 216143"/>
                <a:gd name="connsiteX2" fmla="*/ 125796 w 133625"/>
                <a:gd name="connsiteY2" fmla="*/ 216143 h 216143"/>
                <a:gd name="connsiteX3" fmla="*/ 0 w 133625"/>
                <a:gd name="connsiteY3" fmla="*/ 212383 h 216143"/>
                <a:gd name="connsiteX4" fmla="*/ 23813 w 133625"/>
                <a:gd name="connsiteY4" fmla="*/ 0 h 216143"/>
                <a:gd name="connsiteX0" fmla="*/ 0 w 138387"/>
                <a:gd name="connsiteY0" fmla="*/ 0 h 216143"/>
                <a:gd name="connsiteX1" fmla="*/ 138387 w 138387"/>
                <a:gd name="connsiteY1" fmla="*/ 2173 h 216143"/>
                <a:gd name="connsiteX2" fmla="*/ 130558 w 138387"/>
                <a:gd name="connsiteY2" fmla="*/ 216143 h 216143"/>
                <a:gd name="connsiteX3" fmla="*/ 4762 w 138387"/>
                <a:gd name="connsiteY3" fmla="*/ 212383 h 216143"/>
                <a:gd name="connsiteX4" fmla="*/ 0 w 138387"/>
                <a:gd name="connsiteY4" fmla="*/ 0 h 216143"/>
                <a:gd name="connsiteX0" fmla="*/ 0 w 149608"/>
                <a:gd name="connsiteY0" fmla="*/ 0 h 212383"/>
                <a:gd name="connsiteX1" fmla="*/ 138387 w 149608"/>
                <a:gd name="connsiteY1" fmla="*/ 2173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49608"/>
                <a:gd name="connsiteY0" fmla="*/ 0 h 212383"/>
                <a:gd name="connsiteX1" fmla="*/ 147912 w 149608"/>
                <a:gd name="connsiteY1" fmla="*/ 5348 h 212383"/>
                <a:gd name="connsiteX2" fmla="*/ 149608 w 149608"/>
                <a:gd name="connsiteY2" fmla="*/ 206618 h 212383"/>
                <a:gd name="connsiteX3" fmla="*/ 4762 w 149608"/>
                <a:gd name="connsiteY3" fmla="*/ 212383 h 212383"/>
                <a:gd name="connsiteX4" fmla="*/ 0 w 149608"/>
                <a:gd name="connsiteY4" fmla="*/ 0 h 212383"/>
                <a:gd name="connsiteX0" fmla="*/ 0 w 152783"/>
                <a:gd name="connsiteY0" fmla="*/ 0 h 209208"/>
                <a:gd name="connsiteX1" fmla="*/ 151087 w 152783"/>
                <a:gd name="connsiteY1" fmla="*/ 2173 h 209208"/>
                <a:gd name="connsiteX2" fmla="*/ 152783 w 152783"/>
                <a:gd name="connsiteY2" fmla="*/ 203443 h 209208"/>
                <a:gd name="connsiteX3" fmla="*/ 7937 w 152783"/>
                <a:gd name="connsiteY3" fmla="*/ 209208 h 209208"/>
                <a:gd name="connsiteX4" fmla="*/ 0 w 152783"/>
                <a:gd name="connsiteY4" fmla="*/ 0 h 209208"/>
                <a:gd name="connsiteX0" fmla="*/ 0 w 159133"/>
                <a:gd name="connsiteY0" fmla="*/ 7352 h 207035"/>
                <a:gd name="connsiteX1" fmla="*/ 157437 w 159133"/>
                <a:gd name="connsiteY1" fmla="*/ 0 h 207035"/>
                <a:gd name="connsiteX2" fmla="*/ 159133 w 159133"/>
                <a:gd name="connsiteY2" fmla="*/ 201270 h 207035"/>
                <a:gd name="connsiteX3" fmla="*/ 14287 w 159133"/>
                <a:gd name="connsiteY3" fmla="*/ 207035 h 207035"/>
                <a:gd name="connsiteX4" fmla="*/ 0 w 159133"/>
                <a:gd name="connsiteY4" fmla="*/ 7352 h 2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33" h="207035">
                  <a:moveTo>
                    <a:pt x="0" y="7352"/>
                  </a:moveTo>
                  <a:lnTo>
                    <a:pt x="157437" y="0"/>
                  </a:lnTo>
                  <a:cubicBezTo>
                    <a:pt x="158002" y="67090"/>
                    <a:pt x="158568" y="134180"/>
                    <a:pt x="159133" y="201270"/>
                  </a:cubicBezTo>
                  <a:lnTo>
                    <a:pt x="14287" y="207035"/>
                  </a:lnTo>
                  <a:lnTo>
                    <a:pt x="0" y="7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78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03263"/>
            <a:ext cx="2647950" cy="15335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2776"/>
            <a:ext cx="1714500" cy="1714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1" y="3348741"/>
            <a:ext cx="2647950" cy="17716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235195"/>
            <a:ext cx="3101727" cy="1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28"/>
          <a:stretch/>
        </p:blipFill>
        <p:spPr>
          <a:xfrm>
            <a:off x="1115616" y="3628034"/>
            <a:ext cx="3609975" cy="23932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64704"/>
            <a:ext cx="3609975" cy="2705100"/>
          </a:xfrm>
          <a:prstGeom prst="rect">
            <a:avLst/>
          </a:prstGeom>
        </p:spPr>
      </p:pic>
      <p:pic>
        <p:nvPicPr>
          <p:cNvPr id="9" name="Picture 2" descr="http://www.opencapsense.org/fileadmin/_processed_/csm_couch-person_5d013bac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764703"/>
            <a:ext cx="3609975" cy="27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3628035"/>
            <a:ext cx="3609975" cy="2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51" y="499331"/>
            <a:ext cx="2400935" cy="32004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 flipH="1">
            <a:off x="4258400" y="444078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 flipH="1">
            <a:off x="4258400" y="85315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 flipH="1">
            <a:off x="4258399" y="126419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 flipH="1">
            <a:off x="4258398" y="166876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 flipH="1">
            <a:off x="4258397" y="2073464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 flipH="1">
            <a:off x="4258396" y="2482543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 flipH="1">
            <a:off x="4258395" y="2890705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4258394" y="3298867"/>
            <a:ext cx="375041" cy="35322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6"/>
          <a:stretch/>
        </p:blipFill>
        <p:spPr>
          <a:xfrm>
            <a:off x="4999351" y="447864"/>
            <a:ext cx="2438400" cy="3251200"/>
          </a:xfrm>
          <a:prstGeom prst="rect">
            <a:avLst/>
          </a:prstGeom>
        </p:spPr>
      </p:pic>
      <p:cxnSp>
        <p:nvCxnSpPr>
          <p:cNvPr id="20" name="Gerade Verbindung mit Pfeil 19"/>
          <p:cNvCxnSpPr>
            <a:stCxn id="3" idx="6"/>
          </p:cNvCxnSpPr>
          <p:nvPr/>
        </p:nvCxnSpPr>
        <p:spPr>
          <a:xfrm flipH="1">
            <a:off x="2535298" y="620688"/>
            <a:ext cx="1723102" cy="21967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4" idx="6"/>
          </p:cNvCxnSpPr>
          <p:nvPr/>
        </p:nvCxnSpPr>
        <p:spPr>
          <a:xfrm flipH="1">
            <a:off x="2195736" y="1029767"/>
            <a:ext cx="2062664" cy="39992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5" idx="6"/>
          </p:cNvCxnSpPr>
          <p:nvPr/>
        </p:nvCxnSpPr>
        <p:spPr>
          <a:xfrm flipH="1">
            <a:off x="2483768" y="1440807"/>
            <a:ext cx="1774631" cy="45198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</p:cNvCxnSpPr>
          <p:nvPr/>
        </p:nvCxnSpPr>
        <p:spPr>
          <a:xfrm flipH="1">
            <a:off x="1742812" y="1845373"/>
            <a:ext cx="2515586" cy="34939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6"/>
          </p:cNvCxnSpPr>
          <p:nvPr/>
        </p:nvCxnSpPr>
        <p:spPr>
          <a:xfrm flipH="1" flipV="1">
            <a:off x="3371083" y="2246244"/>
            <a:ext cx="887314" cy="383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8" idx="6"/>
          </p:cNvCxnSpPr>
          <p:nvPr/>
        </p:nvCxnSpPr>
        <p:spPr>
          <a:xfrm flipH="1" flipV="1">
            <a:off x="2904823" y="2408549"/>
            <a:ext cx="1353573" cy="250604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9" idx="6"/>
          </p:cNvCxnSpPr>
          <p:nvPr/>
        </p:nvCxnSpPr>
        <p:spPr>
          <a:xfrm flipH="1" flipV="1">
            <a:off x="2116013" y="2403210"/>
            <a:ext cx="2142382" cy="664105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6"/>
          </p:cNvCxnSpPr>
          <p:nvPr/>
        </p:nvCxnSpPr>
        <p:spPr>
          <a:xfrm flipH="1" flipV="1">
            <a:off x="2483768" y="2963459"/>
            <a:ext cx="1774626" cy="51201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" idx="2"/>
          </p:cNvCxnSpPr>
          <p:nvPr/>
        </p:nvCxnSpPr>
        <p:spPr>
          <a:xfrm>
            <a:off x="4633441" y="620688"/>
            <a:ext cx="1522735" cy="277497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4" idx="2"/>
          </p:cNvCxnSpPr>
          <p:nvPr/>
        </p:nvCxnSpPr>
        <p:spPr>
          <a:xfrm>
            <a:off x="4633441" y="1029767"/>
            <a:ext cx="1450727" cy="44564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" idx="2"/>
          </p:cNvCxnSpPr>
          <p:nvPr/>
        </p:nvCxnSpPr>
        <p:spPr>
          <a:xfrm>
            <a:off x="4633440" y="1440807"/>
            <a:ext cx="1585111" cy="35727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" idx="2"/>
          </p:cNvCxnSpPr>
          <p:nvPr/>
        </p:nvCxnSpPr>
        <p:spPr>
          <a:xfrm>
            <a:off x="4633439" y="1845373"/>
            <a:ext cx="792556" cy="200110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7" idx="2"/>
          </p:cNvCxnSpPr>
          <p:nvPr/>
        </p:nvCxnSpPr>
        <p:spPr>
          <a:xfrm flipV="1">
            <a:off x="4633438" y="2017605"/>
            <a:ext cx="2170810" cy="232469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8" idx="2"/>
          </p:cNvCxnSpPr>
          <p:nvPr/>
        </p:nvCxnSpPr>
        <p:spPr>
          <a:xfrm flipV="1">
            <a:off x="4633437" y="2196445"/>
            <a:ext cx="1842777" cy="462708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9" idx="2"/>
          </p:cNvCxnSpPr>
          <p:nvPr/>
        </p:nvCxnSpPr>
        <p:spPr>
          <a:xfrm flipV="1">
            <a:off x="4633436" y="2428914"/>
            <a:ext cx="1325958" cy="63840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0" idx="2"/>
          </p:cNvCxnSpPr>
          <p:nvPr/>
        </p:nvCxnSpPr>
        <p:spPr>
          <a:xfrm flipV="1">
            <a:off x="4633435" y="2658236"/>
            <a:ext cx="1584368" cy="817241"/>
          </a:xfrm>
          <a:prstGeom prst="straightConnector1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87" r="9221"/>
          <a:stretch/>
        </p:blipFill>
        <p:spPr>
          <a:xfrm>
            <a:off x="2771800" y="1196752"/>
            <a:ext cx="3528392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U:\Projects\EIT ICT Labs\Health &amp; Well-Being\Cognitive Endurance\evaluation\EvalBilder\DSC_26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-155579" y="739755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U:\Projects\EIT ICT Labs\Health &amp; Well-Being\Cognitive Endurance\evaluation\EvalBilder\DSC_26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32653" y="739754"/>
            <a:ext cx="287972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U:\Projects\EIT ICT Labs\Health &amp; Well-Being\Cognitive Endurance\evaluation\EvalBilder\DSC_260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2699385" cy="180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U:\Projects\EIT ICT Labs\Health &amp; Well-Being\Cognitive Endurance\evaluation\EvalBilder\DSC_26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99385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5936" y="548680"/>
            <a:ext cx="1612987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548680"/>
            <a:ext cx="2435294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441" y="548680"/>
            <a:ext cx="17660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404664"/>
            <a:ext cx="3189954" cy="1318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56769"/>
            <a:ext cx="3600000" cy="18139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3221817"/>
            <a:ext cx="5031818" cy="1800000"/>
          </a:xfrm>
          <a:prstGeom prst="rect">
            <a:avLst/>
          </a:prstGeom>
        </p:spPr>
      </p:pic>
      <p:pic>
        <p:nvPicPr>
          <p:cNvPr id="1026" name="Picture 2" descr="http://asg.sutd.edu.sg/wp-content/uploads/2013/03/IMG_12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3185914"/>
            <a:ext cx="269479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f2.blog.sbc.edu/files/2013/05/GLOVE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5"/>
          <a:stretch/>
        </p:blipFill>
        <p:spPr bwMode="auto">
          <a:xfrm>
            <a:off x="3131840" y="692696"/>
            <a:ext cx="258136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cmu.edu/~dwilson/images/xw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8959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chiaccianoci.net/wp-content/uploads/2007/01/mult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287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1" y="3789040"/>
            <a:ext cx="3367059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8999" y="3789040"/>
            <a:ext cx="32949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60648"/>
            <a:ext cx="2732211" cy="25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992" y="260648"/>
            <a:ext cx="3395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3140968"/>
            <a:ext cx="282641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836712"/>
            <a:ext cx="2826411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38" t="21440" r="29682" b="27320"/>
          <a:stretch/>
        </p:blipFill>
        <p:spPr>
          <a:xfrm>
            <a:off x="4427984" y="1196712"/>
            <a:ext cx="51934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43608" y="1196752"/>
            <a:ext cx="3024336" cy="3024336"/>
            <a:chOff x="1619672" y="764704"/>
            <a:chExt cx="3816424" cy="3816424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1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uppieren 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Abgerundetes Rechteck 21"/>
          <p:cNvSpPr/>
          <p:nvPr/>
        </p:nvSpPr>
        <p:spPr>
          <a:xfrm rot="18900000">
            <a:off x="1335849" y="1644780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 rot="18900000">
            <a:off x="2716776" y="304516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427984" y="1196752"/>
            <a:ext cx="3024336" cy="3024336"/>
            <a:chOff x="1619672" y="764704"/>
            <a:chExt cx="3816424" cy="3816424"/>
          </a:xfrm>
        </p:grpSpPr>
        <p:grpSp>
          <p:nvGrpSpPr>
            <p:cNvPr id="46" name="Gruppieren 45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56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pieren 46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48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Abgerundetes Rechteck 63"/>
          <p:cNvSpPr/>
          <p:nvPr/>
        </p:nvSpPr>
        <p:spPr>
          <a:xfrm rot="18900000">
            <a:off x="4743055" y="307475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Abgerundetes Rechteck 64"/>
          <p:cNvSpPr/>
          <p:nvPr/>
        </p:nvSpPr>
        <p:spPr>
          <a:xfrm rot="18900000">
            <a:off x="6101151" y="1666096"/>
            <a:ext cx="648072" cy="288032"/>
          </a:xfrm>
          <a:prstGeom prst="roundRect">
            <a:avLst>
              <a:gd name="adj" fmla="val 4588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2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1835696" y="1844824"/>
            <a:ext cx="5256584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267744" y="2204864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95936" y="2209945"/>
            <a:ext cx="648072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508104" y="2060848"/>
            <a:ext cx="1296144" cy="180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37933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237933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37933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603802" y="3348485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603802" y="2203231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03802" y="2776674"/>
            <a:ext cx="440432" cy="3685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endCxn id="3" idx="0"/>
          </p:cNvCxnSpPr>
          <p:nvPr/>
        </p:nvCxnSpPr>
        <p:spPr>
          <a:xfrm flipH="1">
            <a:off x="2591780" y="1340768"/>
            <a:ext cx="828092" cy="86409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3834690" y="1340768"/>
            <a:ext cx="492122" cy="862463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5724128" y="1340768"/>
            <a:ext cx="418897" cy="791271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71800" y="9807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Limb</a:t>
            </a:r>
            <a:r>
              <a:rPr lang="de-DE" dirty="0" smtClean="0"/>
              <a:t> </a:t>
            </a:r>
            <a:r>
              <a:rPr lang="de-DE" dirty="0" err="1" smtClean="0"/>
              <a:t>Electrodes</a:t>
            </a:r>
            <a:r>
              <a:rPr lang="de-DE" dirty="0" smtClean="0"/>
              <a:t>	            Finger Array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29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979712" y="2348880"/>
            <a:ext cx="4536504" cy="702924"/>
          </a:xfrm>
          <a:custGeom>
            <a:avLst/>
            <a:gdLst>
              <a:gd name="connsiteX0" fmla="*/ 0 w 4536504"/>
              <a:gd name="connsiteY0" fmla="*/ 0 h 792088"/>
              <a:gd name="connsiteX1" fmla="*/ 4536504 w 4536504"/>
              <a:gd name="connsiteY1" fmla="*/ 0 h 792088"/>
              <a:gd name="connsiteX2" fmla="*/ 4536504 w 4536504"/>
              <a:gd name="connsiteY2" fmla="*/ 792088 h 792088"/>
              <a:gd name="connsiteX3" fmla="*/ 0 w 4536504"/>
              <a:gd name="connsiteY3" fmla="*/ 792088 h 792088"/>
              <a:gd name="connsiteX4" fmla="*/ 0 w 4536504"/>
              <a:gd name="connsiteY4" fmla="*/ 0 h 792088"/>
              <a:gd name="connsiteX0" fmla="*/ 0 w 4536504"/>
              <a:gd name="connsiteY0" fmla="*/ 0 h 841338"/>
              <a:gd name="connsiteX1" fmla="*/ 4536504 w 4536504"/>
              <a:gd name="connsiteY1" fmla="*/ 0 h 841338"/>
              <a:gd name="connsiteX2" fmla="*/ 4536504 w 4536504"/>
              <a:gd name="connsiteY2" fmla="*/ 792088 h 841338"/>
              <a:gd name="connsiteX3" fmla="*/ 2440823 w 4536504"/>
              <a:gd name="connsiteY3" fmla="*/ 841266 h 841338"/>
              <a:gd name="connsiteX4" fmla="*/ 0 w 4536504"/>
              <a:gd name="connsiteY4" fmla="*/ 792088 h 841338"/>
              <a:gd name="connsiteX5" fmla="*/ 0 w 4536504"/>
              <a:gd name="connsiteY5" fmla="*/ 0 h 841338"/>
              <a:gd name="connsiteX0" fmla="*/ 0 w 4536504"/>
              <a:gd name="connsiteY0" fmla="*/ 0 h 841338"/>
              <a:gd name="connsiteX1" fmla="*/ 2367895 w 4536504"/>
              <a:gd name="connsiteY1" fmla="*/ 106380 h 841338"/>
              <a:gd name="connsiteX2" fmla="*/ 4536504 w 4536504"/>
              <a:gd name="connsiteY2" fmla="*/ 0 h 841338"/>
              <a:gd name="connsiteX3" fmla="*/ 4536504 w 4536504"/>
              <a:gd name="connsiteY3" fmla="*/ 792088 h 841338"/>
              <a:gd name="connsiteX4" fmla="*/ 2440823 w 4536504"/>
              <a:gd name="connsiteY4" fmla="*/ 841266 h 841338"/>
              <a:gd name="connsiteX5" fmla="*/ 0 w 4536504"/>
              <a:gd name="connsiteY5" fmla="*/ 792088 h 841338"/>
              <a:gd name="connsiteX6" fmla="*/ 0 w 4536504"/>
              <a:gd name="connsiteY6" fmla="*/ 0 h 841338"/>
              <a:gd name="connsiteX0" fmla="*/ 0 w 4536504"/>
              <a:gd name="connsiteY0" fmla="*/ 0 h 848097"/>
              <a:gd name="connsiteX1" fmla="*/ 2367895 w 4536504"/>
              <a:gd name="connsiteY1" fmla="*/ 106380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22040 w 4536504"/>
              <a:gd name="connsiteY1" fmla="*/ 99611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  <a:gd name="connsiteX0" fmla="*/ 0 w 4536504"/>
              <a:gd name="connsiteY0" fmla="*/ 0 h 848097"/>
              <a:gd name="connsiteX1" fmla="*/ 2266918 w 4536504"/>
              <a:gd name="connsiteY1" fmla="*/ 92842 h 848097"/>
              <a:gd name="connsiteX2" fmla="*/ 4536504 w 4536504"/>
              <a:gd name="connsiteY2" fmla="*/ 0 h 848097"/>
              <a:gd name="connsiteX3" fmla="*/ 4536504 w 4536504"/>
              <a:gd name="connsiteY3" fmla="*/ 792088 h 848097"/>
              <a:gd name="connsiteX4" fmla="*/ 2261309 w 4536504"/>
              <a:gd name="connsiteY4" fmla="*/ 848033 h 848097"/>
              <a:gd name="connsiteX5" fmla="*/ 0 w 4536504"/>
              <a:gd name="connsiteY5" fmla="*/ 792088 h 848097"/>
              <a:gd name="connsiteX6" fmla="*/ 0 w 4536504"/>
              <a:gd name="connsiteY6" fmla="*/ 0 h 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504" h="848097">
                <a:moveTo>
                  <a:pt x="0" y="0"/>
                </a:moveTo>
                <a:cubicBezTo>
                  <a:pt x="789298" y="-69"/>
                  <a:pt x="1477620" y="92911"/>
                  <a:pt x="2266918" y="92842"/>
                </a:cubicBezTo>
                <a:lnTo>
                  <a:pt x="4536504" y="0"/>
                </a:lnTo>
                <a:lnTo>
                  <a:pt x="4536504" y="792088"/>
                </a:lnTo>
                <a:cubicBezTo>
                  <a:pt x="3828594" y="789781"/>
                  <a:pt x="2969219" y="850340"/>
                  <a:pt x="2261309" y="848033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3605502" y="1120973"/>
            <a:ext cx="1296144" cy="12961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887924" y="3046202"/>
            <a:ext cx="720080" cy="120878"/>
          </a:xfrm>
          <a:custGeom>
            <a:avLst/>
            <a:gdLst>
              <a:gd name="connsiteX0" fmla="*/ 0 w 720080"/>
              <a:gd name="connsiteY0" fmla="*/ 0 h 94766"/>
              <a:gd name="connsiteX1" fmla="*/ 720080 w 720080"/>
              <a:gd name="connsiteY1" fmla="*/ 0 h 94766"/>
              <a:gd name="connsiteX2" fmla="*/ 720080 w 720080"/>
              <a:gd name="connsiteY2" fmla="*/ 94766 h 94766"/>
              <a:gd name="connsiteX3" fmla="*/ 0 w 720080"/>
              <a:gd name="connsiteY3" fmla="*/ 94766 h 94766"/>
              <a:gd name="connsiteX4" fmla="*/ 0 w 720080"/>
              <a:gd name="connsiteY4" fmla="*/ 0 h 94766"/>
              <a:gd name="connsiteX0" fmla="*/ 0 w 720080"/>
              <a:gd name="connsiteY0" fmla="*/ 0 h 135165"/>
              <a:gd name="connsiteX1" fmla="*/ 720080 w 720080"/>
              <a:gd name="connsiteY1" fmla="*/ 0 h 135165"/>
              <a:gd name="connsiteX2" fmla="*/ 720080 w 720080"/>
              <a:gd name="connsiteY2" fmla="*/ 94766 h 135165"/>
              <a:gd name="connsiteX3" fmla="*/ 352591 w 720080"/>
              <a:gd name="connsiteY3" fmla="*/ 135165 h 135165"/>
              <a:gd name="connsiteX4" fmla="*/ 0 w 720080"/>
              <a:gd name="connsiteY4" fmla="*/ 94766 h 135165"/>
              <a:gd name="connsiteX5" fmla="*/ 0 w 720080"/>
              <a:gd name="connsiteY5" fmla="*/ 0 h 135165"/>
              <a:gd name="connsiteX0" fmla="*/ 0 w 720080"/>
              <a:gd name="connsiteY0" fmla="*/ 0 h 135165"/>
              <a:gd name="connsiteX1" fmla="*/ 346981 w 720080"/>
              <a:gd name="connsiteY1" fmla="*/ 22968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5790 w 720080"/>
              <a:gd name="connsiteY1" fmla="*/ 8680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35165"/>
              <a:gd name="connsiteX1" fmla="*/ 346981 w 720080"/>
              <a:gd name="connsiteY1" fmla="*/ 18205 h 135165"/>
              <a:gd name="connsiteX2" fmla="*/ 720080 w 720080"/>
              <a:gd name="connsiteY2" fmla="*/ 0 h 135165"/>
              <a:gd name="connsiteX3" fmla="*/ 720080 w 720080"/>
              <a:gd name="connsiteY3" fmla="*/ 94766 h 135165"/>
              <a:gd name="connsiteX4" fmla="*/ 352591 w 720080"/>
              <a:gd name="connsiteY4" fmla="*/ 135165 h 135165"/>
              <a:gd name="connsiteX5" fmla="*/ 0 w 720080"/>
              <a:gd name="connsiteY5" fmla="*/ 94766 h 135165"/>
              <a:gd name="connsiteX6" fmla="*/ 0 w 720080"/>
              <a:gd name="connsiteY6" fmla="*/ 0 h 135165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  <a:gd name="connsiteX0" fmla="*/ 0 w 720080"/>
              <a:gd name="connsiteY0" fmla="*/ 0 h 120878"/>
              <a:gd name="connsiteX1" fmla="*/ 346981 w 720080"/>
              <a:gd name="connsiteY1" fmla="*/ 18205 h 120878"/>
              <a:gd name="connsiteX2" fmla="*/ 720080 w 720080"/>
              <a:gd name="connsiteY2" fmla="*/ 0 h 120878"/>
              <a:gd name="connsiteX3" fmla="*/ 720080 w 720080"/>
              <a:gd name="connsiteY3" fmla="*/ 94766 h 120878"/>
              <a:gd name="connsiteX4" fmla="*/ 365687 w 720080"/>
              <a:gd name="connsiteY4" fmla="*/ 120878 h 120878"/>
              <a:gd name="connsiteX5" fmla="*/ 0 w 720080"/>
              <a:gd name="connsiteY5" fmla="*/ 94766 h 120878"/>
              <a:gd name="connsiteX6" fmla="*/ 0 w 720080"/>
              <a:gd name="connsiteY6" fmla="*/ 0 h 1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080" h="120878">
                <a:moveTo>
                  <a:pt x="0" y="0"/>
                </a:moveTo>
                <a:cubicBezTo>
                  <a:pt x="115660" y="176"/>
                  <a:pt x="109877" y="13266"/>
                  <a:pt x="346981" y="18205"/>
                </a:cubicBezTo>
                <a:cubicBezTo>
                  <a:pt x="642797" y="12137"/>
                  <a:pt x="595714" y="6068"/>
                  <a:pt x="720080" y="0"/>
                </a:cubicBezTo>
                <a:lnTo>
                  <a:pt x="720080" y="94766"/>
                </a:lnTo>
                <a:cubicBezTo>
                  <a:pt x="603193" y="95143"/>
                  <a:pt x="556393" y="116928"/>
                  <a:pt x="365687" y="120878"/>
                </a:cubicBezTo>
                <a:cubicBezTo>
                  <a:pt x="165209" y="113365"/>
                  <a:pt x="121896" y="103470"/>
                  <a:pt x="0" y="94766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7092280" y="1549815"/>
            <a:ext cx="18414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Body</a:t>
            </a:r>
          </a:p>
          <a:p>
            <a:pPr>
              <a:spcAft>
                <a:spcPts val="1200"/>
              </a:spcAft>
            </a:pPr>
            <a:r>
              <a:rPr lang="de-DE" dirty="0" err="1" smtClean="0"/>
              <a:t>Mattress</a:t>
            </a: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smtClean="0"/>
              <a:t>Flexible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4499992" y="1700808"/>
            <a:ext cx="2592288" cy="6823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004048" y="2165368"/>
            <a:ext cx="2088232" cy="414590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4427984" y="2590958"/>
            <a:ext cx="2664296" cy="515683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944724"/>
            <a:ext cx="2922216" cy="223224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056" y="620688"/>
            <a:ext cx="2463888" cy="28803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04" y="3861048"/>
            <a:ext cx="3528392" cy="13721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048" y="3683028"/>
            <a:ext cx="350576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987824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reihandform 2"/>
          <p:cNvSpPr/>
          <p:nvPr/>
        </p:nvSpPr>
        <p:spPr>
          <a:xfrm>
            <a:off x="1594227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reihandform 3"/>
          <p:cNvSpPr/>
          <p:nvPr/>
        </p:nvSpPr>
        <p:spPr>
          <a:xfrm>
            <a:off x="2525021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87624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In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6" name="Freihandform 5"/>
          <p:cNvSpPr/>
          <p:nvPr/>
        </p:nvSpPr>
        <p:spPr>
          <a:xfrm>
            <a:off x="7340118" y="2427582"/>
            <a:ext cx="544250" cy="337389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/>
          <p:cNvSpPr/>
          <p:nvPr/>
        </p:nvSpPr>
        <p:spPr>
          <a:xfrm>
            <a:off x="1028635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372200" y="1916832"/>
            <a:ext cx="45719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5147629" y="1524000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5909397" y="1393371"/>
            <a:ext cx="337488" cy="2743200"/>
          </a:xfrm>
          <a:custGeom>
            <a:avLst/>
            <a:gdLst>
              <a:gd name="connsiteX0" fmla="*/ 465 w 337488"/>
              <a:gd name="connsiteY0" fmla="*/ 0 h 2743200"/>
              <a:gd name="connsiteX1" fmla="*/ 29493 w 337488"/>
              <a:gd name="connsiteY1" fmla="*/ 275772 h 2743200"/>
              <a:gd name="connsiteX2" fmla="*/ 189150 w 337488"/>
              <a:gd name="connsiteY2" fmla="*/ 508000 h 2743200"/>
              <a:gd name="connsiteX3" fmla="*/ 334293 w 337488"/>
              <a:gd name="connsiteY3" fmla="*/ 841829 h 2743200"/>
              <a:gd name="connsiteX4" fmla="*/ 290750 w 337488"/>
              <a:gd name="connsiteY4" fmla="*/ 1611086 h 2743200"/>
              <a:gd name="connsiteX5" fmla="*/ 305265 w 337488"/>
              <a:gd name="connsiteY5" fmla="*/ 2423886 h 2743200"/>
              <a:gd name="connsiteX6" fmla="*/ 305265 w 337488"/>
              <a:gd name="connsiteY6" fmla="*/ 2743200 h 2743200"/>
              <a:gd name="connsiteX7" fmla="*/ 305265 w 337488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88" h="2743200">
                <a:moveTo>
                  <a:pt x="465" y="0"/>
                </a:moveTo>
                <a:cubicBezTo>
                  <a:pt x="-745" y="95552"/>
                  <a:pt x="-1954" y="191105"/>
                  <a:pt x="29493" y="275772"/>
                </a:cubicBezTo>
                <a:cubicBezTo>
                  <a:pt x="60940" y="360439"/>
                  <a:pt x="138350" y="413657"/>
                  <a:pt x="189150" y="508000"/>
                </a:cubicBezTo>
                <a:cubicBezTo>
                  <a:pt x="239950" y="602343"/>
                  <a:pt x="317360" y="657981"/>
                  <a:pt x="334293" y="841829"/>
                </a:cubicBezTo>
                <a:cubicBezTo>
                  <a:pt x="351226" y="1025677"/>
                  <a:pt x="295588" y="1347410"/>
                  <a:pt x="290750" y="1611086"/>
                </a:cubicBezTo>
                <a:cubicBezTo>
                  <a:pt x="285912" y="1874762"/>
                  <a:pt x="302846" y="2235200"/>
                  <a:pt x="305265" y="2423886"/>
                </a:cubicBezTo>
                <a:cubicBezTo>
                  <a:pt x="307684" y="2612572"/>
                  <a:pt x="305265" y="2743200"/>
                  <a:pt x="305265" y="2743200"/>
                </a:cubicBezTo>
                <a:lnTo>
                  <a:pt x="305265" y="27432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572000" y="4365104"/>
            <a:ext cx="2448272" cy="732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/>
                </a:solidFill>
              </a:rPr>
              <a:t>Breathing</a:t>
            </a:r>
            <a:r>
              <a:rPr lang="de-DE" sz="2800" b="1" dirty="0" smtClean="0">
                <a:solidFill>
                  <a:schemeClr val="tx1"/>
                </a:solidFill>
              </a:rPr>
              <a:t> Out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147629" y="12192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4978603" y="1524000"/>
            <a:ext cx="365202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7884368" y="1828800"/>
            <a:ext cx="1781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Electrode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Airflow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Chest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 flipV="1">
            <a:off x="7288865" y="2013466"/>
            <a:ext cx="5814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/>
        </p:nvSpPr>
        <p:spPr>
          <a:xfrm>
            <a:off x="1915653" y="1371600"/>
            <a:ext cx="478971" cy="609600"/>
          </a:xfrm>
          <a:custGeom>
            <a:avLst/>
            <a:gdLst>
              <a:gd name="connsiteX0" fmla="*/ 0 w 478971"/>
              <a:gd name="connsiteY0" fmla="*/ 0 h 609600"/>
              <a:gd name="connsiteX1" fmla="*/ 290286 w 478971"/>
              <a:gd name="connsiteY1" fmla="*/ 145143 h 609600"/>
              <a:gd name="connsiteX2" fmla="*/ 420914 w 478971"/>
              <a:gd name="connsiteY2" fmla="*/ 348343 h 609600"/>
              <a:gd name="connsiteX3" fmla="*/ 478971 w 478971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609600">
                <a:moveTo>
                  <a:pt x="0" y="0"/>
                </a:moveTo>
                <a:cubicBezTo>
                  <a:pt x="110067" y="43543"/>
                  <a:pt x="220134" y="87086"/>
                  <a:pt x="290286" y="145143"/>
                </a:cubicBezTo>
                <a:cubicBezTo>
                  <a:pt x="360438" y="203200"/>
                  <a:pt x="389467" y="270934"/>
                  <a:pt x="420914" y="348343"/>
                </a:cubicBezTo>
                <a:cubicBezTo>
                  <a:pt x="452361" y="425752"/>
                  <a:pt x="465666" y="517676"/>
                  <a:pt x="478971" y="609600"/>
                </a:cubicBezTo>
              </a:path>
            </a:pathLst>
          </a:custGeom>
          <a:noFill/>
          <a:ln w="7620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links 18"/>
          <p:cNvSpPr/>
          <p:nvPr/>
        </p:nvSpPr>
        <p:spPr>
          <a:xfrm rot="10800000">
            <a:off x="7454314" y="2900265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744287" y="1523999"/>
            <a:ext cx="196176" cy="2612571"/>
          </a:xfrm>
          <a:custGeom>
            <a:avLst/>
            <a:gdLst>
              <a:gd name="connsiteX0" fmla="*/ 147487 w 365202"/>
              <a:gd name="connsiteY0" fmla="*/ 0 h 2612571"/>
              <a:gd name="connsiteX1" fmla="*/ 292630 w 365202"/>
              <a:gd name="connsiteY1" fmla="*/ 304800 h 2612571"/>
              <a:gd name="connsiteX2" fmla="*/ 74916 w 365202"/>
              <a:gd name="connsiteY2" fmla="*/ 769257 h 2612571"/>
              <a:gd name="connsiteX3" fmla="*/ 2344 w 365202"/>
              <a:gd name="connsiteY3" fmla="*/ 1233714 h 2612571"/>
              <a:gd name="connsiteX4" fmla="*/ 147487 w 365202"/>
              <a:gd name="connsiteY4" fmla="*/ 1799771 h 2612571"/>
              <a:gd name="connsiteX5" fmla="*/ 365202 w 365202"/>
              <a:gd name="connsiteY5" fmla="*/ 2612571 h 2612571"/>
              <a:gd name="connsiteX6" fmla="*/ 365202 w 365202"/>
              <a:gd name="connsiteY6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02" h="2612571">
                <a:moveTo>
                  <a:pt x="147487" y="0"/>
                </a:moveTo>
                <a:cubicBezTo>
                  <a:pt x="226106" y="88295"/>
                  <a:pt x="304725" y="176591"/>
                  <a:pt x="292630" y="304800"/>
                </a:cubicBezTo>
                <a:cubicBezTo>
                  <a:pt x="280535" y="433009"/>
                  <a:pt x="123297" y="614438"/>
                  <a:pt x="74916" y="769257"/>
                </a:cubicBezTo>
                <a:cubicBezTo>
                  <a:pt x="26535" y="924076"/>
                  <a:pt x="-9751" y="1061962"/>
                  <a:pt x="2344" y="1233714"/>
                </a:cubicBezTo>
                <a:cubicBezTo>
                  <a:pt x="14439" y="1405466"/>
                  <a:pt x="87011" y="1569961"/>
                  <a:pt x="147487" y="1799771"/>
                </a:cubicBezTo>
                <a:cubicBezTo>
                  <a:pt x="207963" y="2029581"/>
                  <a:pt x="365202" y="2612571"/>
                  <a:pt x="365202" y="2612571"/>
                </a:cubicBezTo>
                <a:lnTo>
                  <a:pt x="365202" y="2612571"/>
                </a:lnTo>
              </a:path>
            </a:pathLst>
          </a:cu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links 12"/>
          <p:cNvSpPr/>
          <p:nvPr/>
        </p:nvSpPr>
        <p:spPr>
          <a:xfrm rot="10800000">
            <a:off x="4631068" y="2427582"/>
            <a:ext cx="432048" cy="33738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8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547664" y="836712"/>
            <a:ext cx="6336704" cy="504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200" dirty="0" err="1" smtClean="0"/>
              <a:t>Placeholder</a:t>
            </a:r>
            <a:endParaRPr lang="de-DE" dirty="0"/>
          </a:p>
        </p:txBody>
      </p:sp>
      <p:cxnSp>
        <p:nvCxnSpPr>
          <p:cNvPr id="4" name="Gerader Verbinder 3"/>
          <p:cNvCxnSpPr/>
          <p:nvPr/>
        </p:nvCxnSpPr>
        <p:spPr>
          <a:xfrm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 flipV="1">
            <a:off x="1547664" y="836712"/>
            <a:ext cx="6336704" cy="5040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041435" y="2780928"/>
            <a:ext cx="2736304" cy="1440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619672" y="1916832"/>
            <a:ext cx="5328592" cy="86409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Lochstreifen 6"/>
          <p:cNvSpPr/>
          <p:nvPr/>
        </p:nvSpPr>
        <p:spPr>
          <a:xfrm rot="17786213">
            <a:off x="377139" y="1479011"/>
            <a:ext cx="1728192" cy="1512168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Lochstreifen 7"/>
          <p:cNvSpPr/>
          <p:nvPr/>
        </p:nvSpPr>
        <p:spPr>
          <a:xfrm rot="5863060">
            <a:off x="6517397" y="1830520"/>
            <a:ext cx="1728192" cy="1512168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259380" y="1641052"/>
            <a:ext cx="18448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err="1" smtClean="0"/>
              <a:t>Tabletop</a:t>
            </a:r>
            <a:endParaRPr lang="de-DE" dirty="0" smtClean="0"/>
          </a:p>
          <a:p>
            <a:pPr>
              <a:spcAft>
                <a:spcPts val="1200"/>
              </a:spcAft>
            </a:pPr>
            <a:endParaRPr lang="de-DE" dirty="0" smtClean="0"/>
          </a:p>
          <a:p>
            <a:pPr>
              <a:spcAft>
                <a:spcPts val="1200"/>
              </a:spcAft>
            </a:pPr>
            <a:r>
              <a:rPr lang="de-DE" dirty="0" err="1" smtClean="0"/>
              <a:t>Sensing</a:t>
            </a:r>
            <a:r>
              <a:rPr lang="de-DE" dirty="0" smtClean="0"/>
              <a:t> </a:t>
            </a:r>
            <a:r>
              <a:rPr lang="de-DE" dirty="0" err="1" smtClean="0"/>
              <a:t>Electrode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flipV="1">
            <a:off x="4409587" y="1844823"/>
            <a:ext cx="2849793" cy="371587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4644008" y="2708920"/>
            <a:ext cx="2615372" cy="163239"/>
          </a:xfrm>
          <a:prstGeom prst="line">
            <a:avLst/>
          </a:prstGeom>
          <a:ln w="22225"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pieren 22"/>
          <p:cNvGrpSpPr/>
          <p:nvPr/>
        </p:nvGrpSpPr>
        <p:grpSpPr>
          <a:xfrm rot="5400000">
            <a:off x="897485" y="2274768"/>
            <a:ext cx="864097" cy="148226"/>
            <a:chOff x="3036370" y="933839"/>
            <a:chExt cx="815552" cy="106267"/>
          </a:xfrm>
        </p:grpSpPr>
        <p:cxnSp>
          <p:nvCxnSpPr>
            <p:cNvPr id="19" name="Gerader Verbinder 18"/>
            <p:cNvCxnSpPr/>
            <p:nvPr/>
          </p:nvCxnSpPr>
          <p:spPr>
            <a:xfrm>
              <a:off x="3041437" y="988490"/>
              <a:ext cx="81048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rot="16200000">
              <a:off x="3798789" y="986972"/>
              <a:ext cx="106266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 rot="16200000">
              <a:off x="2983237" y="986972"/>
              <a:ext cx="10626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feld 27"/>
          <p:cNvSpPr txBox="1"/>
          <p:nvPr/>
        </p:nvSpPr>
        <p:spPr>
          <a:xfrm>
            <a:off x="632282" y="21419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 smtClean="0"/>
              <a:t>5 cm</a:t>
            </a:r>
          </a:p>
        </p:txBody>
      </p:sp>
    </p:spTree>
    <p:extLst>
      <p:ext uri="{BB962C8B-B14F-4D97-AF65-F5344CB8AC3E}">
        <p14:creationId xmlns:p14="http://schemas.microsoft.com/office/powerpoint/2010/main" val="26217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156908450"/>
              </p:ext>
            </p:extLst>
          </p:nvPr>
        </p:nvGraphicFramePr>
        <p:xfrm>
          <a:off x="683568" y="908720"/>
          <a:ext cx="842493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6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3800" r="1963" b="5201"/>
          <a:stretch/>
        </p:blipFill>
        <p:spPr>
          <a:xfrm>
            <a:off x="35496" y="1052736"/>
            <a:ext cx="89289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3799" r="388" b="3801"/>
          <a:stretch/>
        </p:blipFill>
        <p:spPr>
          <a:xfrm>
            <a:off x="35496" y="1052736"/>
            <a:ext cx="907300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clrChange>
              <a:clrFrom>
                <a:srgbClr val="6495ED"/>
              </a:clrFrom>
              <a:clrTo>
                <a:srgbClr val="6495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190" y="171857"/>
            <a:ext cx="3047619" cy="6514286"/>
          </a:xfrm>
          <a:prstGeom prst="rect">
            <a:avLst/>
          </a:prstGeom>
        </p:spPr>
      </p:pic>
      <p:cxnSp>
        <p:nvCxnSpPr>
          <p:cNvPr id="4" name="Gerader Verbinder 3"/>
          <p:cNvCxnSpPr/>
          <p:nvPr/>
        </p:nvCxnSpPr>
        <p:spPr>
          <a:xfrm>
            <a:off x="4788024" y="776252"/>
            <a:ext cx="1944216" cy="60460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6745852" y="620688"/>
            <a:ext cx="15852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Head</a:t>
            </a:r>
          </a:p>
          <a:p>
            <a:endParaRPr lang="de-DE" dirty="0"/>
          </a:p>
          <a:p>
            <a:r>
              <a:rPr lang="de-DE" dirty="0" smtClean="0"/>
              <a:t>Torso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arm</a:t>
            </a:r>
          </a:p>
          <a:p>
            <a:endParaRPr lang="de-DE" dirty="0"/>
          </a:p>
          <a:p>
            <a:r>
              <a:rPr lang="de-DE" dirty="0"/>
              <a:t>Low back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arm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leg</a:t>
            </a:r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knee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leg</a:t>
            </a:r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 flipH="1" flipV="1">
            <a:off x="2578561" y="1556792"/>
            <a:ext cx="923724" cy="72008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4571999" y="1412776"/>
            <a:ext cx="2167047" cy="288032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655522" y="1916832"/>
            <a:ext cx="1090330" cy="16783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endCxn id="6" idx="1"/>
          </p:cNvCxnSpPr>
          <p:nvPr/>
        </p:nvCxnSpPr>
        <p:spPr>
          <a:xfrm flipV="1">
            <a:off x="5580112" y="3021345"/>
            <a:ext cx="1165740" cy="424764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4644008" y="2476377"/>
            <a:ext cx="2108650" cy="376559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V="1">
            <a:off x="5004048" y="3573017"/>
            <a:ext cx="1741804" cy="592033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4932040" y="4165051"/>
            <a:ext cx="1800200" cy="77611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004048" y="4701049"/>
            <a:ext cx="1729390" cy="103220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828974" y="1417054"/>
            <a:ext cx="17102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arm</a:t>
            </a:r>
          </a:p>
          <a:p>
            <a:pPr algn="r"/>
            <a:endParaRPr lang="de-DE" dirty="0"/>
          </a:p>
          <a:p>
            <a:pPr algn="r"/>
            <a:r>
              <a:rPr lang="de-DE" dirty="0" smtClean="0"/>
              <a:t>Mid back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arm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Pelvis</a:t>
            </a:r>
            <a:endParaRPr lang="de-DE" dirty="0" smtClean="0"/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leg</a:t>
            </a:r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knee</a:t>
            </a:r>
            <a:endParaRPr lang="de-DE" dirty="0" smtClean="0"/>
          </a:p>
          <a:p>
            <a:pPr algn="r"/>
            <a:endParaRPr lang="de-DE" dirty="0"/>
          </a:p>
          <a:p>
            <a:pPr algn="r"/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leg</a:t>
            </a:r>
            <a:endParaRPr lang="de-DE" dirty="0"/>
          </a:p>
        </p:txBody>
      </p:sp>
      <p:cxnSp>
        <p:nvCxnSpPr>
          <p:cNvPr id="32" name="Gerader Verbinder 31"/>
          <p:cNvCxnSpPr/>
          <p:nvPr/>
        </p:nvCxnSpPr>
        <p:spPr>
          <a:xfrm flipH="1" flipV="1">
            <a:off x="2576895" y="2132856"/>
            <a:ext cx="1995104" cy="72008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 flipV="1">
            <a:off x="2576895" y="2708920"/>
            <a:ext cx="925390" cy="23280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 flipV="1">
            <a:off x="2576618" y="3263714"/>
            <a:ext cx="1995381" cy="165286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2576619" y="3786390"/>
            <a:ext cx="1707349" cy="378660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2581669" y="4387311"/>
            <a:ext cx="1630291" cy="55385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2581670" y="4871740"/>
            <a:ext cx="1700327" cy="861516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14084"/>
            <a:ext cx="2838108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14084"/>
            <a:ext cx="2855414" cy="288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4" y="3573016"/>
            <a:ext cx="2818499" cy="288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3573016"/>
            <a:ext cx="283970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9" t="29501" r="27551" b="12872"/>
          <a:stretch/>
        </p:blipFill>
        <p:spPr>
          <a:xfrm>
            <a:off x="974297" y="2996952"/>
            <a:ext cx="2215385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25" y="2996952"/>
            <a:ext cx="1566142" cy="180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06" y="2596220"/>
            <a:ext cx="1958978" cy="240168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6" y="934542"/>
            <a:ext cx="2455859" cy="18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06" y="1002359"/>
            <a:ext cx="1893564" cy="18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06" y="1006349"/>
            <a:ext cx="20509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nx-software.com/wp-content/uploads/2012/11/Microchip-Sabrewing-MGC3130-Single-Zone-Evaluation-K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700808"/>
            <a:ext cx="281637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50237" t="37401" r="25194" b="35300"/>
          <a:stretch/>
        </p:blipFill>
        <p:spPr>
          <a:xfrm>
            <a:off x="4716016" y="1700808"/>
            <a:ext cx="3456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lk10070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2474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eath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13056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8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8660" t="7581" r="27557" b="4220"/>
          <a:stretch/>
        </p:blipFill>
        <p:spPr>
          <a:xfrm rot="5400000">
            <a:off x="1877706" y="-861481"/>
            <a:ext cx="5712117" cy="838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 Imagen" descr="CapFloor_Phase1_Test1_1315822148125_Image_Accuracy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431" y="690562"/>
            <a:ext cx="8085138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Bildschirmpräsentation (4:3)</PresentationFormat>
  <Paragraphs>96</Paragraphs>
  <Slides>69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4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147</cp:revision>
  <dcterms:created xsi:type="dcterms:W3CDTF">2013-07-16T13:29:43Z</dcterms:created>
  <dcterms:modified xsi:type="dcterms:W3CDTF">2014-05-08T22:12:03Z</dcterms:modified>
</cp:coreProperties>
</file>